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59" r:id="rId4"/>
    <p:sldId id="260" r:id="rId5"/>
    <p:sldId id="261" r:id="rId6"/>
    <p:sldId id="266" r:id="rId7"/>
    <p:sldId id="267"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1pPr>
    <a:lvl2pPr marL="0" marR="0" indent="3429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2pPr>
    <a:lvl3pPr marL="0" marR="0" indent="6858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3pPr>
    <a:lvl4pPr marL="0" marR="0" indent="10287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4pPr>
    <a:lvl5pPr marL="0" marR="0" indent="13716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5pPr>
    <a:lvl6pPr marL="0" marR="0" indent="17145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6pPr>
    <a:lvl7pPr marL="0" marR="0" indent="20574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7pPr>
    <a:lvl8pPr marL="0" marR="0" indent="24003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8pPr>
    <a:lvl9pPr marL="0" marR="0" indent="274320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3A2B17"/>
        </a:fontRef>
        <a:srgbClr val="3A2B17"/>
      </a:tcTxStyle>
      <a:tcStyle>
        <a:tcBdr>
          <a:left>
            <a:ln w="25400" cap="flat">
              <a:solidFill>
                <a:srgbClr val="818E9C"/>
              </a:solidFill>
              <a:prstDash val="solid"/>
              <a:miter lim="400000"/>
            </a:ln>
          </a:left>
          <a:right>
            <a:ln w="25400" cap="flat">
              <a:solidFill>
                <a:srgbClr val="818E9C"/>
              </a:solidFill>
              <a:prstDash val="solid"/>
              <a:miter lim="400000"/>
            </a:ln>
          </a:right>
          <a:top>
            <a:ln w="25400" cap="flat">
              <a:solidFill>
                <a:srgbClr val="818E9C"/>
              </a:solidFill>
              <a:prstDash val="solid"/>
              <a:miter lim="400000"/>
            </a:ln>
          </a:top>
          <a:bottom>
            <a:ln w="25400" cap="flat">
              <a:solidFill>
                <a:srgbClr val="818E9C"/>
              </a:solidFill>
              <a:prstDash val="solid"/>
              <a:miter lim="400000"/>
            </a:ln>
          </a:bottom>
          <a:insideH>
            <a:ln w="25400" cap="flat">
              <a:solidFill>
                <a:srgbClr val="818E9C"/>
              </a:solidFill>
              <a:prstDash val="solid"/>
              <a:miter lim="400000"/>
            </a:ln>
          </a:insideH>
          <a:insideV>
            <a:ln w="25400" cap="flat">
              <a:solidFill>
                <a:srgbClr val="818E9C"/>
              </a:solidFill>
              <a:prstDash val="solid"/>
              <a:miter lim="400000"/>
            </a:ln>
          </a:insideV>
        </a:tcBdr>
        <a:fill>
          <a:noFill/>
        </a:fill>
      </a:tcStyle>
    </a:wholeTbl>
    <a:band2H>
      <a:tcTxStyle/>
      <a:tcStyle>
        <a:tcBdr/>
        <a:fill>
          <a:solidFill>
            <a:srgbClr val="9A9A94">
              <a:alpha val="20000"/>
            </a:srgbClr>
          </a:solidFill>
        </a:fill>
      </a:tcStyle>
    </a:band2H>
    <a:firstCol>
      <a:tcTxStyle b="off" i="off">
        <a:fontRef idx="minor">
          <a:srgbClr val="19242B"/>
        </a:fontRef>
        <a:srgbClr val="19242B"/>
      </a:tcTxStyle>
      <a:tcStyle>
        <a:tcBdr>
          <a:left>
            <a:ln w="25400" cap="flat">
              <a:solidFill>
                <a:srgbClr val="818E9C"/>
              </a:solidFill>
              <a:prstDash val="solid"/>
              <a:miter lim="400000"/>
            </a:ln>
          </a:left>
          <a:right>
            <a:ln w="25400" cap="flat">
              <a:solidFill>
                <a:srgbClr val="818E9C"/>
              </a:solidFill>
              <a:prstDash val="solid"/>
              <a:miter lim="400000"/>
            </a:ln>
          </a:right>
          <a:top>
            <a:ln w="25400" cap="flat">
              <a:solidFill>
                <a:srgbClr val="818E9C"/>
              </a:solidFill>
              <a:prstDash val="solid"/>
              <a:miter lim="400000"/>
            </a:ln>
          </a:top>
          <a:bottom>
            <a:ln w="25400" cap="flat">
              <a:solidFill>
                <a:srgbClr val="818E9C"/>
              </a:solidFill>
              <a:prstDash val="solid"/>
              <a:miter lim="400000"/>
            </a:ln>
          </a:bottom>
          <a:insideH>
            <a:ln w="25400" cap="flat">
              <a:solidFill>
                <a:srgbClr val="818E9C"/>
              </a:solidFill>
              <a:prstDash val="solid"/>
              <a:miter lim="400000"/>
            </a:ln>
          </a:insideH>
          <a:insideV>
            <a:ln w="25400" cap="flat">
              <a:solidFill>
                <a:srgbClr val="818E9C"/>
              </a:solidFill>
              <a:prstDash val="solid"/>
              <a:miter lim="400000"/>
            </a:ln>
          </a:insideV>
        </a:tcBdr>
        <a:fill>
          <a:solidFill>
            <a:srgbClr val="1B4A6D">
              <a:alpha val="35000"/>
            </a:srgbClr>
          </a:solidFill>
        </a:fill>
      </a:tcStyle>
    </a:firstCol>
    <a:lastRow>
      <a:tcTxStyle b="off" i="off">
        <a:fontRef idx="minor">
          <a:srgbClr val="19242B"/>
        </a:fontRef>
        <a:srgbClr val="19242B"/>
      </a:tcTxStyle>
      <a:tcStyle>
        <a:tcBdr>
          <a:left>
            <a:ln w="25400" cap="flat">
              <a:solidFill>
                <a:srgbClr val="818E9C"/>
              </a:solidFill>
              <a:prstDash val="solid"/>
              <a:miter lim="400000"/>
            </a:ln>
          </a:left>
          <a:right>
            <a:ln w="25400" cap="flat">
              <a:solidFill>
                <a:srgbClr val="818E9C"/>
              </a:solidFill>
              <a:prstDash val="solid"/>
              <a:miter lim="400000"/>
            </a:ln>
          </a:right>
          <a:top>
            <a:ln w="25400" cap="flat">
              <a:solidFill>
                <a:srgbClr val="818E9C"/>
              </a:solidFill>
              <a:prstDash val="solid"/>
              <a:miter lim="400000"/>
            </a:ln>
          </a:top>
          <a:bottom>
            <a:ln w="25400" cap="flat">
              <a:solidFill>
                <a:srgbClr val="818E9C"/>
              </a:solidFill>
              <a:prstDash val="solid"/>
              <a:miter lim="400000"/>
            </a:ln>
          </a:bottom>
          <a:insideH>
            <a:ln w="25400" cap="flat">
              <a:solidFill>
                <a:srgbClr val="818E9C"/>
              </a:solidFill>
              <a:prstDash val="solid"/>
              <a:miter lim="400000"/>
            </a:ln>
          </a:insideH>
          <a:insideV>
            <a:ln w="25400" cap="flat">
              <a:solidFill>
                <a:srgbClr val="818E9C"/>
              </a:solidFill>
              <a:prstDash val="solid"/>
              <a:miter lim="400000"/>
            </a:ln>
          </a:insideV>
        </a:tcBdr>
        <a:fill>
          <a:solidFill>
            <a:srgbClr val="1B4A6D">
              <a:alpha val="35000"/>
            </a:srgbClr>
          </a:solidFill>
        </a:fill>
      </a:tcStyle>
    </a:lastRow>
    <a:firstRow>
      <a:tcTxStyle b="off" i="off">
        <a:fontRef idx="minor">
          <a:srgbClr val="19242B"/>
        </a:fontRef>
        <a:srgbClr val="19242B"/>
      </a:tcTxStyle>
      <a:tcStyle>
        <a:tcBdr>
          <a:left>
            <a:ln w="25400" cap="flat">
              <a:solidFill>
                <a:srgbClr val="818E9C"/>
              </a:solidFill>
              <a:prstDash val="solid"/>
              <a:miter lim="400000"/>
            </a:ln>
          </a:left>
          <a:right>
            <a:ln w="25400" cap="flat">
              <a:solidFill>
                <a:srgbClr val="818E9C"/>
              </a:solidFill>
              <a:prstDash val="solid"/>
              <a:miter lim="400000"/>
            </a:ln>
          </a:right>
          <a:top>
            <a:ln w="25400" cap="flat">
              <a:solidFill>
                <a:srgbClr val="818E9C"/>
              </a:solidFill>
              <a:prstDash val="solid"/>
              <a:miter lim="400000"/>
            </a:ln>
          </a:top>
          <a:bottom>
            <a:ln w="25400" cap="flat">
              <a:solidFill>
                <a:srgbClr val="818E9C"/>
              </a:solidFill>
              <a:prstDash val="solid"/>
              <a:miter lim="400000"/>
            </a:ln>
          </a:bottom>
          <a:insideH>
            <a:ln w="25400" cap="flat">
              <a:solidFill>
                <a:srgbClr val="818E9C"/>
              </a:solidFill>
              <a:prstDash val="solid"/>
              <a:miter lim="400000"/>
            </a:ln>
          </a:insideH>
          <a:insideV>
            <a:ln w="25400" cap="flat">
              <a:solidFill>
                <a:srgbClr val="818E9C"/>
              </a:solidFill>
              <a:prstDash val="solid"/>
              <a:miter lim="400000"/>
            </a:ln>
          </a:insideV>
        </a:tcBdr>
        <a:fill>
          <a:solidFill>
            <a:srgbClr val="1B4A6D">
              <a:alpha val="3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66"/>
  </p:normalViewPr>
  <p:slideViewPr>
    <p:cSldViewPr snapToGrid="0" snapToObjects="1">
      <p:cViewPr varScale="1">
        <p:scale>
          <a:sx n="33" d="100"/>
          <a:sy n="33" d="100"/>
        </p:scale>
        <p:origin x="5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1143000" y="685800"/>
            <a:ext cx="4572000" cy="3429000"/>
          </a:xfrm>
          <a:prstGeom prst="rect">
            <a:avLst/>
          </a:prstGeom>
        </p:spPr>
        <p:txBody>
          <a:bodyPr/>
          <a:lstStyle/>
          <a:p>
            <a:endParaRPr/>
          </a:p>
        </p:txBody>
      </p:sp>
      <p:sp>
        <p:nvSpPr>
          <p:cNvPr id="161" name="Shape 1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89423492"/>
      </p:ext>
    </p:extLst>
  </p:cSld>
  <p:clrMap bg1="lt1" tx1="dk1" bg2="lt2" tx2="dk2" accent1="accent1" accent2="accent2" accent3="accent3" accent4="accent4" accent5="accent5" accent6="accent6" hlink="hlink" folHlink="folHlink"/>
  <p:notesStyle>
    <a:lvl1pPr defTabSz="584200" latinLnBrk="0">
      <a:defRPr sz="2000">
        <a:latin typeface="Lucida Grande"/>
        <a:ea typeface="Lucida Grande"/>
        <a:cs typeface="Lucida Grande"/>
        <a:sym typeface="Lucida Grande"/>
      </a:defRPr>
    </a:lvl1pPr>
    <a:lvl2pPr indent="228600" defTabSz="584200" latinLnBrk="0">
      <a:defRPr sz="2000">
        <a:latin typeface="Lucida Grande"/>
        <a:ea typeface="Lucida Grande"/>
        <a:cs typeface="Lucida Grande"/>
        <a:sym typeface="Lucida Grande"/>
      </a:defRPr>
    </a:lvl2pPr>
    <a:lvl3pPr indent="457200" defTabSz="584200" latinLnBrk="0">
      <a:defRPr sz="2000">
        <a:latin typeface="Lucida Grande"/>
        <a:ea typeface="Lucida Grande"/>
        <a:cs typeface="Lucida Grande"/>
        <a:sym typeface="Lucida Grande"/>
      </a:defRPr>
    </a:lvl3pPr>
    <a:lvl4pPr indent="685800" defTabSz="584200" latinLnBrk="0">
      <a:defRPr sz="2000">
        <a:latin typeface="Lucida Grande"/>
        <a:ea typeface="Lucida Grande"/>
        <a:cs typeface="Lucida Grande"/>
        <a:sym typeface="Lucida Grande"/>
      </a:defRPr>
    </a:lvl4pPr>
    <a:lvl5pPr indent="914400" defTabSz="584200" latinLnBrk="0">
      <a:defRPr sz="2000">
        <a:latin typeface="Lucida Grande"/>
        <a:ea typeface="Lucida Grande"/>
        <a:cs typeface="Lucida Grande"/>
        <a:sym typeface="Lucida Grande"/>
      </a:defRPr>
    </a:lvl5pPr>
    <a:lvl6pPr indent="1143000" defTabSz="584200" latinLnBrk="0">
      <a:defRPr sz="2000">
        <a:latin typeface="Lucida Grande"/>
        <a:ea typeface="Lucida Grande"/>
        <a:cs typeface="Lucida Grande"/>
        <a:sym typeface="Lucida Grande"/>
      </a:defRPr>
    </a:lvl6pPr>
    <a:lvl7pPr indent="1371600" defTabSz="584200" latinLnBrk="0">
      <a:defRPr sz="2000">
        <a:latin typeface="Lucida Grande"/>
        <a:ea typeface="Lucida Grande"/>
        <a:cs typeface="Lucida Grande"/>
        <a:sym typeface="Lucida Grande"/>
      </a:defRPr>
    </a:lvl7pPr>
    <a:lvl8pPr indent="1600200" defTabSz="584200" latinLnBrk="0">
      <a:defRPr sz="2000">
        <a:latin typeface="Lucida Grande"/>
        <a:ea typeface="Lucida Grande"/>
        <a:cs typeface="Lucida Grande"/>
        <a:sym typeface="Lucida Grande"/>
      </a:defRPr>
    </a:lvl8pPr>
    <a:lvl9pPr indent="1828800" defTabSz="584200" latinLnBrk="0">
      <a:defRPr sz="20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2044700"/>
            <a:ext cx="10464800" cy="2857500"/>
          </a:xfrm>
          <a:prstGeom prst="rect">
            <a:avLst/>
          </a:prstGeom>
          <a:effectLst>
            <a:outerShdw blurRad="12700" dist="50800" dir="13500000" rotWithShape="0">
              <a:srgbClr val="424242"/>
            </a:outerShdw>
          </a:effectLst>
        </p:spPr>
        <p:txBody>
          <a:bodyPr anchor="b"/>
          <a:lstStyle>
            <a:lvl1pPr>
              <a:lnSpc>
                <a:spcPct val="100000"/>
              </a:lnSpc>
              <a:defRPr sz="9400" spc="0">
                <a:solidFill>
                  <a:srgbClr val="FFFCF5"/>
                </a:solidFill>
              </a:defRPr>
            </a:lvl1pPr>
          </a:lstStyle>
          <a:p>
            <a:r>
              <a:t>Title Text</a:t>
            </a:r>
          </a:p>
        </p:txBody>
      </p:sp>
      <p:sp>
        <p:nvSpPr>
          <p:cNvPr id="12" name="Body Level One…"/>
          <p:cNvSpPr txBox="1">
            <a:spLocks noGrp="1"/>
          </p:cNvSpPr>
          <p:nvPr>
            <p:ph type="body" sz="quarter" idx="1"/>
          </p:nvPr>
        </p:nvSpPr>
        <p:spPr>
          <a:xfrm>
            <a:off x="1270000" y="5029200"/>
            <a:ext cx="10464800" cy="1409700"/>
          </a:xfrm>
          <a:prstGeom prst="rect">
            <a:avLst/>
          </a:prstGeom>
          <a:effectLst>
            <a:outerShdw blurRad="12700" dist="50800" dir="13500000" rotWithShape="0">
              <a:srgbClr val="424242"/>
            </a:outerShdw>
          </a:effectLst>
        </p:spPr>
        <p:txBody>
          <a:bodyPr anchor="t"/>
          <a:lstStyle>
            <a:lvl1pPr marL="0" indent="0" algn="ctr">
              <a:spcBef>
                <a:spcPts val="0"/>
              </a:spcBef>
              <a:buSzTx/>
              <a:buFontTx/>
              <a:buNone/>
              <a:defRPr sz="3800" spc="1577">
                <a:solidFill>
                  <a:srgbClr val="FFFEFB"/>
                </a:solidFill>
                <a:latin typeface="Copperplate"/>
                <a:ea typeface="Copperplate"/>
                <a:cs typeface="Copperplate"/>
                <a:sym typeface="Copperplate"/>
              </a:defRPr>
            </a:lvl1pPr>
            <a:lvl2pPr marL="0" indent="0" algn="ctr">
              <a:spcBef>
                <a:spcPts val="0"/>
              </a:spcBef>
              <a:buSzTx/>
              <a:buFontTx/>
              <a:buNone/>
              <a:defRPr sz="3800" spc="1577">
                <a:solidFill>
                  <a:srgbClr val="FFFEFB"/>
                </a:solidFill>
                <a:latin typeface="Copperplate"/>
                <a:ea typeface="Copperplate"/>
                <a:cs typeface="Copperplate"/>
                <a:sym typeface="Copperplate"/>
              </a:defRPr>
            </a:lvl2pPr>
            <a:lvl3pPr marL="0" indent="0" algn="ctr">
              <a:spcBef>
                <a:spcPts val="0"/>
              </a:spcBef>
              <a:buSzTx/>
              <a:buFontTx/>
              <a:buNone/>
              <a:defRPr sz="3800" spc="1577">
                <a:solidFill>
                  <a:srgbClr val="FFFEFB"/>
                </a:solidFill>
                <a:latin typeface="Copperplate"/>
                <a:ea typeface="Copperplate"/>
                <a:cs typeface="Copperplate"/>
                <a:sym typeface="Copperplate"/>
              </a:defRPr>
            </a:lvl3pPr>
            <a:lvl4pPr marL="0" indent="0" algn="ctr">
              <a:spcBef>
                <a:spcPts val="0"/>
              </a:spcBef>
              <a:buSzTx/>
              <a:buFontTx/>
              <a:buNone/>
              <a:defRPr sz="3800" spc="1577">
                <a:solidFill>
                  <a:srgbClr val="FFFEFB"/>
                </a:solidFill>
                <a:latin typeface="Copperplate"/>
                <a:ea typeface="Copperplate"/>
                <a:cs typeface="Copperplate"/>
                <a:sym typeface="Copperplate"/>
              </a:defRPr>
            </a:lvl4pPr>
            <a:lvl5pPr marL="0" indent="0" algn="ctr">
              <a:spcBef>
                <a:spcPts val="0"/>
              </a:spcBef>
              <a:buSzTx/>
              <a:buFontTx/>
              <a:buNone/>
              <a:defRPr sz="3800" spc="1577">
                <a:solidFill>
                  <a:srgbClr val="FFFEFB"/>
                </a:solidFill>
                <a:latin typeface="Copperplate"/>
                <a:ea typeface="Copperplate"/>
                <a:cs typeface="Copperplate"/>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26542" y="9271000"/>
            <a:ext cx="362611" cy="300940"/>
          </a:xfrm>
          <a:prstGeom prst="rect">
            <a:avLst/>
          </a:prstGeom>
          <a:effectLst>
            <a:outerShdw blurRad="12700" dist="50800" dir="13500000" rotWithShape="0">
              <a:srgbClr val="424242"/>
            </a:outerShdw>
          </a:effectLst>
        </p:spPr>
        <p:txBody>
          <a:bodyPr/>
          <a:lstStyle>
            <a:lvl1pPr>
              <a:defRPr>
                <a:solidFill>
                  <a:srgbClr val="FFFCF5"/>
                </a:solidFill>
                <a:latin typeface="Copperplate"/>
                <a:ea typeface="Copperplate"/>
                <a:cs typeface="Copperplate"/>
                <a:sym typeface="Copperplate"/>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8" name="Image"/>
          <p:cNvSpPr>
            <a:spLocks noGrp="1"/>
          </p:cNvSpPr>
          <p:nvPr>
            <p:ph type="pic" idx="21"/>
          </p:nvPr>
        </p:nvSpPr>
        <p:spPr>
          <a:xfrm>
            <a:off x="5194300" y="2692400"/>
            <a:ext cx="9023878" cy="6019800"/>
          </a:xfrm>
          <a:prstGeom prst="rect">
            <a:avLst/>
          </a:prstGeom>
          <a:ln w="9525">
            <a:round/>
          </a:ln>
        </p:spPr>
        <p:txBody>
          <a:bodyPr lIns="91439" tIns="45719" rIns="91439" bIns="45719" anchor="t"/>
          <a:lstStyle/>
          <a:p>
            <a:endParaRPr/>
          </a:p>
        </p:txBody>
      </p:sp>
      <p:sp>
        <p:nvSpPr>
          <p:cNvPr id="89" name="Title Text"/>
          <p:cNvSpPr txBox="1">
            <a:spLocks noGrp="1"/>
          </p:cNvSpPr>
          <p:nvPr>
            <p:ph type="title"/>
          </p:nvPr>
        </p:nvSpPr>
        <p:spPr>
          <a:prstGeom prst="rect">
            <a:avLst/>
          </a:prstGeom>
        </p:spPr>
        <p:txBody>
          <a:bodyPr/>
          <a:lstStyle/>
          <a:p>
            <a:r>
              <a:t>Title Text</a:t>
            </a:r>
          </a:p>
        </p:txBody>
      </p:sp>
      <p:sp>
        <p:nvSpPr>
          <p:cNvPr id="90" name="Body Level One…"/>
          <p:cNvSpPr txBox="1">
            <a:spLocks noGrp="1"/>
          </p:cNvSpPr>
          <p:nvPr>
            <p:ph type="body" sz="half" idx="1"/>
          </p:nvPr>
        </p:nvSpPr>
        <p:spPr>
          <a:xfrm>
            <a:off x="1270000" y="2374900"/>
            <a:ext cx="5041900" cy="6578600"/>
          </a:xfrm>
          <a:prstGeom prst="rect">
            <a:avLst/>
          </a:prstGeom>
        </p:spPr>
        <p:txBody>
          <a:bodyPr/>
          <a:lstStyle>
            <a:lvl1pPr marL="641038" indent="-323538">
              <a:spcBef>
                <a:spcPts val="5000"/>
              </a:spcBef>
              <a:buBlip>
                <a:blip r:embed="rId2"/>
              </a:buBlip>
              <a:defRPr sz="3400"/>
            </a:lvl1pPr>
            <a:lvl2pPr marL="1085538" indent="-323538">
              <a:spcBef>
                <a:spcPts val="5000"/>
              </a:spcBef>
              <a:buBlip>
                <a:blip r:embed="rId2"/>
              </a:buBlip>
              <a:defRPr sz="3400"/>
            </a:lvl2pPr>
            <a:lvl3pPr marL="1530038" indent="-323538">
              <a:spcBef>
                <a:spcPts val="5000"/>
              </a:spcBef>
              <a:buBlip>
                <a:blip r:embed="rId2"/>
              </a:buBlip>
              <a:defRPr sz="3400"/>
            </a:lvl3pPr>
            <a:lvl4pPr marL="1974538" indent="-323538">
              <a:spcBef>
                <a:spcPts val="5000"/>
              </a:spcBef>
              <a:buBlip>
                <a:blip r:embed="rId2"/>
              </a:buBlip>
              <a:defRPr sz="3400"/>
            </a:lvl4pPr>
            <a:lvl5pPr marL="2419038" indent="-323538">
              <a:spcBef>
                <a:spcPts val="5000"/>
              </a:spcBef>
              <a:buBlip>
                <a:blip r:embed="rId2"/>
              </a:buBlip>
              <a:defRPr sz="34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8" name="Title Text"/>
          <p:cNvSpPr txBox="1">
            <a:spLocks noGrp="1"/>
          </p:cNvSpPr>
          <p:nvPr>
            <p:ph type="title"/>
          </p:nvPr>
        </p:nvSpPr>
        <p:spPr>
          <a:prstGeom prst="rect">
            <a:avLst/>
          </a:prstGeom>
        </p:spPr>
        <p:txBody>
          <a:bodyPr/>
          <a:lstStyle/>
          <a:p>
            <a:r>
              <a:t>Title Text</a:t>
            </a:r>
          </a:p>
        </p:txBody>
      </p:sp>
      <p:sp>
        <p:nvSpPr>
          <p:cNvPr id="99" name="Body Level One…"/>
          <p:cNvSpPr txBox="1">
            <a:spLocks noGrp="1"/>
          </p:cNvSpPr>
          <p:nvPr>
            <p:ph type="body" sz="half" idx="1"/>
          </p:nvPr>
        </p:nvSpPr>
        <p:spPr>
          <a:xfrm>
            <a:off x="1270000" y="2374900"/>
            <a:ext cx="5041900" cy="6578600"/>
          </a:xfrm>
          <a:prstGeom prst="rect">
            <a:avLst/>
          </a:prstGeom>
        </p:spPr>
        <p:txBody>
          <a:bodyPr/>
          <a:lstStyle>
            <a:lvl1pPr marL="641038" indent="-323538">
              <a:spcBef>
                <a:spcPts val="5000"/>
              </a:spcBef>
              <a:buBlip>
                <a:blip r:embed="rId2"/>
              </a:buBlip>
              <a:defRPr sz="3400"/>
            </a:lvl1pPr>
            <a:lvl2pPr marL="1085538" indent="-323538">
              <a:spcBef>
                <a:spcPts val="5000"/>
              </a:spcBef>
              <a:buBlip>
                <a:blip r:embed="rId2"/>
              </a:buBlip>
              <a:defRPr sz="3400"/>
            </a:lvl2pPr>
            <a:lvl3pPr marL="1530038" indent="-323538">
              <a:spcBef>
                <a:spcPts val="5000"/>
              </a:spcBef>
              <a:buBlip>
                <a:blip r:embed="rId2"/>
              </a:buBlip>
              <a:defRPr sz="3400"/>
            </a:lvl3pPr>
            <a:lvl4pPr marL="1974538" indent="-323538">
              <a:spcBef>
                <a:spcPts val="5000"/>
              </a:spcBef>
              <a:buBlip>
                <a:blip r:embed="rId2"/>
              </a:buBlip>
              <a:defRPr sz="3400"/>
            </a:lvl4pPr>
            <a:lvl5pPr marL="2419038" indent="-323538">
              <a:spcBef>
                <a:spcPts val="5000"/>
              </a:spcBef>
              <a:buBlip>
                <a:blip r:embed="rId2"/>
              </a:buBlip>
              <a:defRPr sz="3400"/>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7" name="Title Text"/>
          <p:cNvSpPr txBox="1">
            <a:spLocks noGrp="1"/>
          </p:cNvSpPr>
          <p:nvPr>
            <p:ph type="title"/>
          </p:nvPr>
        </p:nvSpPr>
        <p:spPr>
          <a:prstGeom prst="rect">
            <a:avLst/>
          </a:prstGeom>
        </p:spPr>
        <p:txBody>
          <a:bodyPr/>
          <a:lstStyle/>
          <a:p>
            <a:r>
              <a:t>Title Text</a:t>
            </a:r>
          </a:p>
        </p:txBody>
      </p:sp>
      <p:sp>
        <p:nvSpPr>
          <p:cNvPr id="108" name="Body Level One…"/>
          <p:cNvSpPr txBox="1">
            <a:spLocks noGrp="1"/>
          </p:cNvSpPr>
          <p:nvPr>
            <p:ph type="body" sz="half" idx="1"/>
          </p:nvPr>
        </p:nvSpPr>
        <p:spPr>
          <a:xfrm>
            <a:off x="7772400" y="2374900"/>
            <a:ext cx="3962400" cy="6578600"/>
          </a:xfrm>
          <a:prstGeom prst="rect">
            <a:avLst/>
          </a:prstGeom>
        </p:spPr>
        <p:txBody>
          <a:bodyPr/>
          <a:lstStyle>
            <a:lvl1pPr marL="641038" indent="-323538">
              <a:spcBef>
                <a:spcPts val="5000"/>
              </a:spcBef>
              <a:buBlip>
                <a:blip r:embed="rId2"/>
              </a:buBlip>
              <a:defRPr sz="3400"/>
            </a:lvl1pPr>
            <a:lvl2pPr marL="1085538" indent="-323538">
              <a:spcBef>
                <a:spcPts val="5000"/>
              </a:spcBef>
              <a:buBlip>
                <a:blip r:embed="rId2"/>
              </a:buBlip>
              <a:defRPr sz="3400"/>
            </a:lvl2pPr>
            <a:lvl3pPr marL="1530038" indent="-323538">
              <a:spcBef>
                <a:spcPts val="5000"/>
              </a:spcBef>
              <a:buBlip>
                <a:blip r:embed="rId2"/>
              </a:buBlip>
              <a:defRPr sz="3400"/>
            </a:lvl3pPr>
            <a:lvl4pPr marL="1974538" indent="-323538">
              <a:spcBef>
                <a:spcPts val="5000"/>
              </a:spcBef>
              <a:buBlip>
                <a:blip r:embed="rId2"/>
              </a:buBlip>
              <a:defRPr sz="3400"/>
            </a:lvl4pPr>
            <a:lvl5pPr marL="2419038" indent="-323538">
              <a:spcBef>
                <a:spcPts val="5000"/>
              </a:spcBef>
              <a:buBlip>
                <a:blip r:embed="rId2"/>
              </a:buBlip>
              <a:defRPr sz="3400"/>
            </a:lvl5p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Alternate L">
    <p:bg>
      <p:bgPr>
        <a:solidFill>
          <a:srgbClr val="7F8997"/>
        </a:solidFill>
        <a:effectLst/>
      </p:bgPr>
    </p:bg>
    <p:spTree>
      <p:nvGrpSpPr>
        <p:cNvPr id="1" name=""/>
        <p:cNvGrpSpPr/>
        <p:nvPr/>
      </p:nvGrpSpPr>
      <p:grpSpPr>
        <a:xfrm>
          <a:off x="0" y="0"/>
          <a:ext cx="0" cy="0"/>
          <a:chOff x="0" y="0"/>
          <a:chExt cx="0" cy="0"/>
        </a:xfrm>
      </p:grpSpPr>
      <p:pic>
        <p:nvPicPr>
          <p:cNvPr id="116" name="watermark_photo-r.jpeg" descr="watermark_photo-r.jpe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17" name="Title Text"/>
          <p:cNvSpPr txBox="1">
            <a:spLocks noGrp="1"/>
          </p:cNvSpPr>
          <p:nvPr>
            <p:ph type="title"/>
          </p:nvPr>
        </p:nvSpPr>
        <p:spPr>
          <a:xfrm>
            <a:off x="736600" y="254000"/>
            <a:ext cx="9245600" cy="1993900"/>
          </a:xfrm>
          <a:prstGeom prst="rect">
            <a:avLst/>
          </a:prstGeom>
        </p:spPr>
        <p:txBody>
          <a:bodyPr/>
          <a:lstStyle>
            <a:lvl1pPr algn="l"/>
          </a:lstStyle>
          <a:p>
            <a:r>
              <a:t>Title Text</a:t>
            </a:r>
          </a:p>
        </p:txBody>
      </p:sp>
      <p:sp>
        <p:nvSpPr>
          <p:cNvPr id="118" name="Body Level One…"/>
          <p:cNvSpPr txBox="1">
            <a:spLocks noGrp="1"/>
          </p:cNvSpPr>
          <p:nvPr>
            <p:ph type="body" idx="1"/>
          </p:nvPr>
        </p:nvSpPr>
        <p:spPr>
          <a:xfrm>
            <a:off x="736600" y="2374900"/>
            <a:ext cx="9245600" cy="65786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Alternate R">
    <p:bg>
      <p:bgPr>
        <a:solidFill>
          <a:srgbClr val="7F8997"/>
        </a:solidFill>
        <a:effectLst/>
      </p:bgPr>
    </p:bg>
    <p:spTree>
      <p:nvGrpSpPr>
        <p:cNvPr id="1" name=""/>
        <p:cNvGrpSpPr/>
        <p:nvPr/>
      </p:nvGrpSpPr>
      <p:grpSpPr>
        <a:xfrm>
          <a:off x="0" y="0"/>
          <a:ext cx="0" cy="0"/>
          <a:chOff x="0" y="0"/>
          <a:chExt cx="0" cy="0"/>
        </a:xfrm>
      </p:grpSpPr>
      <p:pic>
        <p:nvPicPr>
          <p:cNvPr id="126" name="watermark_photo-l_pdf.pdf" descr="watermark_photo-l_pdf.pdf"/>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127" name="Title Text"/>
          <p:cNvSpPr txBox="1">
            <a:spLocks noGrp="1"/>
          </p:cNvSpPr>
          <p:nvPr>
            <p:ph type="title"/>
          </p:nvPr>
        </p:nvSpPr>
        <p:spPr>
          <a:xfrm>
            <a:off x="3009900" y="254000"/>
            <a:ext cx="9245600" cy="1993900"/>
          </a:xfrm>
          <a:prstGeom prst="rect">
            <a:avLst/>
          </a:prstGeom>
        </p:spPr>
        <p:txBody>
          <a:bodyPr/>
          <a:lstStyle>
            <a:lvl1pPr algn="l"/>
          </a:lstStyle>
          <a:p>
            <a:r>
              <a:t>Title Text</a:t>
            </a:r>
          </a:p>
        </p:txBody>
      </p:sp>
      <p:sp>
        <p:nvSpPr>
          <p:cNvPr id="128" name="Body Level One…"/>
          <p:cNvSpPr txBox="1">
            <a:spLocks noGrp="1"/>
          </p:cNvSpPr>
          <p:nvPr>
            <p:ph type="body" idx="1"/>
          </p:nvPr>
        </p:nvSpPr>
        <p:spPr>
          <a:xfrm>
            <a:off x="3009900" y="2374900"/>
            <a:ext cx="9245600" cy="65786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copy">
    <p:spTree>
      <p:nvGrpSpPr>
        <p:cNvPr id="1" name=""/>
        <p:cNvGrpSpPr/>
        <p:nvPr/>
      </p:nvGrpSpPr>
      <p:grpSpPr>
        <a:xfrm>
          <a:off x="0" y="0"/>
          <a:ext cx="0" cy="0"/>
          <a:chOff x="0" y="0"/>
          <a:chExt cx="0" cy="0"/>
        </a:xfrm>
      </p:grpSpPr>
      <p:sp>
        <p:nvSpPr>
          <p:cNvPr id="136" name="Title Text"/>
          <p:cNvSpPr txBox="1">
            <a:spLocks noGrp="1"/>
          </p:cNvSpPr>
          <p:nvPr>
            <p:ph type="title"/>
          </p:nvPr>
        </p:nvSpPr>
        <p:spPr>
          <a:prstGeom prst="rect">
            <a:avLst/>
          </a:prstGeom>
        </p:spPr>
        <p:txBody>
          <a:bodyPr/>
          <a:lstStyle/>
          <a:p>
            <a:r>
              <a:t>Title Text</a:t>
            </a:r>
          </a:p>
        </p:txBody>
      </p:sp>
      <p:sp>
        <p:nvSpPr>
          <p:cNvPr id="137"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1270000" y="254000"/>
            <a:ext cx="10464800" cy="2438400"/>
          </a:xfrm>
          <a:prstGeom prst="rect">
            <a:avLst/>
          </a:prstGeom>
          <a:effectLst/>
        </p:spPr>
        <p:txBody>
          <a:bodyPr/>
          <a:lstStyle>
            <a:lvl1pPr>
              <a:lnSpc>
                <a:spcPct val="100000"/>
              </a:lnSpc>
              <a:defRPr sz="8400" spc="0">
                <a:solidFill>
                  <a:srgbClr val="000000"/>
                </a:solidFill>
                <a:latin typeface="Gill Sans"/>
                <a:ea typeface="Gill Sans"/>
                <a:cs typeface="Gill Sans"/>
                <a:sym typeface="Gill Sans"/>
              </a:defRPr>
            </a:lvl1pPr>
          </a:lstStyle>
          <a:p>
            <a:r>
              <a:t>Title Text</a:t>
            </a:r>
          </a:p>
        </p:txBody>
      </p:sp>
      <p:sp>
        <p:nvSpPr>
          <p:cNvPr id="153" name="Body Level One…"/>
          <p:cNvSpPr txBox="1">
            <a:spLocks noGrp="1"/>
          </p:cNvSpPr>
          <p:nvPr>
            <p:ph type="body" idx="1"/>
          </p:nvPr>
        </p:nvSpPr>
        <p:spPr>
          <a:xfrm>
            <a:off x="1270000" y="2768600"/>
            <a:ext cx="10464800" cy="5715000"/>
          </a:xfrm>
          <a:prstGeom prst="rect">
            <a:avLst/>
          </a:prstGeom>
        </p:spPr>
        <p:txBody>
          <a:bodyPr/>
          <a:lstStyle>
            <a:lvl1pPr marL="889000" indent="-571500">
              <a:spcBef>
                <a:spcPts val="2400"/>
              </a:spcBef>
              <a:buSzPct val="171000"/>
              <a:buFontTx/>
              <a:buChar char="•"/>
              <a:defRPr sz="4200">
                <a:latin typeface="Gill Sans"/>
                <a:ea typeface="Gill Sans"/>
                <a:cs typeface="Gill Sans"/>
                <a:sym typeface="Gill Sans"/>
              </a:defRPr>
            </a:lvl1pPr>
            <a:lvl2pPr marL="1333500" indent="-571500">
              <a:spcBef>
                <a:spcPts val="2400"/>
              </a:spcBef>
              <a:buSzPct val="171000"/>
              <a:buFontTx/>
              <a:buChar char="•"/>
              <a:defRPr sz="4200">
                <a:latin typeface="Gill Sans"/>
                <a:ea typeface="Gill Sans"/>
                <a:cs typeface="Gill Sans"/>
                <a:sym typeface="Gill Sans"/>
              </a:defRPr>
            </a:lvl2pPr>
            <a:lvl3pPr marL="1778000" indent="-571500">
              <a:spcBef>
                <a:spcPts val="2400"/>
              </a:spcBef>
              <a:buSzPct val="171000"/>
              <a:buFontTx/>
              <a:buChar char="•"/>
              <a:defRPr sz="4200">
                <a:latin typeface="Gill Sans"/>
                <a:ea typeface="Gill Sans"/>
                <a:cs typeface="Gill Sans"/>
                <a:sym typeface="Gill Sans"/>
              </a:defRPr>
            </a:lvl3pPr>
            <a:lvl4pPr marL="2222500" indent="-571500">
              <a:spcBef>
                <a:spcPts val="2400"/>
              </a:spcBef>
              <a:buSzPct val="171000"/>
              <a:buFontTx/>
              <a:buChar char="•"/>
              <a:defRPr sz="4200">
                <a:latin typeface="Gill Sans"/>
                <a:ea typeface="Gill Sans"/>
                <a:cs typeface="Gill Sans"/>
                <a:sym typeface="Gill Sans"/>
              </a:defRPr>
            </a:lvl4pPr>
            <a:lvl5pPr marL="2667000" indent="-571500">
              <a:spcBef>
                <a:spcPts val="2400"/>
              </a:spcBef>
              <a:buSzPct val="171000"/>
              <a:buFontTx/>
              <a:buChar char="•"/>
              <a:defRPr sz="42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6324600" y="9258300"/>
            <a:ext cx="342900" cy="368300"/>
          </a:xfrm>
          <a:prstGeom prst="rect">
            <a:avLst/>
          </a:prstGeom>
        </p:spPr>
        <p:txBody>
          <a:bodyPr/>
          <a:lstStyle>
            <a:lvl1pPr>
              <a:defRPr sz="18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numCol="2" spcCol="523240" anchor="t"/>
          <a:lstStyle>
            <a:lvl1pPr marL="641038" indent="-323538">
              <a:spcBef>
                <a:spcPts val="5000"/>
              </a:spcBef>
              <a:buBlip>
                <a:blip r:embed="rId2"/>
              </a:buBlip>
              <a:defRPr sz="3400"/>
            </a:lvl1pPr>
            <a:lvl2pPr marL="1085538" indent="-323538">
              <a:spcBef>
                <a:spcPts val="5000"/>
              </a:spcBef>
              <a:buBlip>
                <a:blip r:embed="rId2"/>
              </a:buBlip>
              <a:defRPr sz="3400"/>
            </a:lvl2pPr>
            <a:lvl3pPr marL="1530038" indent="-323538">
              <a:spcBef>
                <a:spcPts val="5000"/>
              </a:spcBef>
              <a:buBlip>
                <a:blip r:embed="rId2"/>
              </a:buBlip>
              <a:defRPr sz="3400"/>
            </a:lvl3pPr>
            <a:lvl4pPr marL="1974538" indent="-323538">
              <a:spcBef>
                <a:spcPts val="5000"/>
              </a:spcBef>
              <a:buBlip>
                <a:blip r:embed="rId2"/>
              </a:buBlip>
              <a:defRPr sz="3400"/>
            </a:lvl4pPr>
            <a:lvl5pPr marL="2419038" indent="-323538">
              <a:spcBef>
                <a:spcPts val="5000"/>
              </a:spcBef>
              <a:buBlip>
                <a:blip r:embed="rId2"/>
              </a:buBlip>
              <a:defRPr sz="34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xfrm>
            <a:off x="1270000" y="774700"/>
            <a:ext cx="10464800" cy="8178800"/>
          </a:xfrm>
          <a:prstGeom prst="rect">
            <a:avLst/>
          </a:prstGeom>
        </p:spPr>
        <p:txBody>
          <a:bodyPr/>
          <a:lstStyle>
            <a:lvl1pPr>
              <a:spcBef>
                <a:spcPts val="6500"/>
              </a:spcBef>
              <a:buBlip>
                <a:blip r:embed="rId2"/>
              </a:buBlip>
            </a:lvl1pPr>
            <a:lvl2pPr>
              <a:spcBef>
                <a:spcPts val="6500"/>
              </a:spcBef>
              <a:buBlip>
                <a:blip r:embed="rId2"/>
              </a:buBlip>
            </a:lvl2pPr>
            <a:lvl3pPr>
              <a:spcBef>
                <a:spcPts val="6500"/>
              </a:spcBef>
              <a:buBlip>
                <a:blip r:embed="rId2"/>
              </a:buBlip>
            </a:lvl3pPr>
            <a:lvl4pPr>
              <a:spcBef>
                <a:spcPts val="6500"/>
              </a:spcBef>
              <a:buBlip>
                <a:blip r:embed="rId2"/>
              </a:buBlip>
            </a:lvl4pPr>
            <a:lvl5pPr>
              <a:spcBef>
                <a:spcPts val="65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1270000" y="2730500"/>
            <a:ext cx="10464800" cy="4279900"/>
          </a:xfrm>
          <a:prstGeom prst="rect">
            <a:avLst/>
          </a:prstGeom>
          <a:effectLst>
            <a:outerShdw blurRad="12700" dist="50800" dir="13500000" rotWithShape="0">
              <a:srgbClr val="424242"/>
            </a:outerShdw>
          </a:effectLst>
        </p:spPr>
        <p:txBody>
          <a:bodyPr/>
          <a:lstStyle>
            <a:lvl1pPr>
              <a:lnSpc>
                <a:spcPct val="100000"/>
              </a:lnSpc>
              <a:defRPr sz="9400" spc="0">
                <a:solidFill>
                  <a:srgbClr val="FFFCF5"/>
                </a:solidFill>
              </a:defRPr>
            </a:lvl1pPr>
          </a:lstStyle>
          <a:p>
            <a:r>
              <a:t>Title Text</a:t>
            </a:r>
          </a:p>
        </p:txBody>
      </p:sp>
      <p:sp>
        <p:nvSpPr>
          <p:cNvPr id="62" name="Slide Number"/>
          <p:cNvSpPr txBox="1">
            <a:spLocks noGrp="1"/>
          </p:cNvSpPr>
          <p:nvPr>
            <p:ph type="sldNum" sz="quarter" idx="2"/>
          </p:nvPr>
        </p:nvSpPr>
        <p:spPr>
          <a:xfrm>
            <a:off x="6326542" y="9271000"/>
            <a:ext cx="362611" cy="300940"/>
          </a:xfrm>
          <a:prstGeom prst="rect">
            <a:avLst/>
          </a:prstGeom>
          <a:effectLst>
            <a:outerShdw blurRad="12700" dist="50800" dir="13500000" rotWithShape="0">
              <a:srgbClr val="424242"/>
            </a:outerShdw>
          </a:effectLst>
        </p:spPr>
        <p:txBody>
          <a:bodyPr/>
          <a:lstStyle>
            <a:lvl1pPr>
              <a:defRPr>
                <a:solidFill>
                  <a:srgbClr val="FFFCF5"/>
                </a:solidFill>
                <a:latin typeface="Copperplate"/>
                <a:ea typeface="Copperplate"/>
                <a:cs typeface="Copperplate"/>
                <a:sym typeface="Copperplate"/>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sz="half" idx="21"/>
          </p:nvPr>
        </p:nvSpPr>
        <p:spPr>
          <a:xfrm>
            <a:off x="2768600" y="1371600"/>
            <a:ext cx="7500861" cy="5003800"/>
          </a:xfrm>
          <a:prstGeom prst="rect">
            <a:avLst/>
          </a:prstGeom>
          <a:ln w="9525">
            <a:round/>
          </a:ln>
        </p:spPr>
        <p:txBody>
          <a:bodyPr lIns="91439" tIns="45719" rIns="91439" bIns="45719" anchor="t"/>
          <a:lstStyle/>
          <a:p>
            <a:endParaRPr/>
          </a:p>
        </p:txBody>
      </p:sp>
      <p:sp>
        <p:nvSpPr>
          <p:cNvPr id="70" name="Title Text"/>
          <p:cNvSpPr txBox="1">
            <a:spLocks noGrp="1"/>
          </p:cNvSpPr>
          <p:nvPr>
            <p:ph type="title"/>
          </p:nvPr>
        </p:nvSpPr>
        <p:spPr>
          <a:xfrm>
            <a:off x="1270000" y="6896100"/>
            <a:ext cx="10464800" cy="2108200"/>
          </a:xfrm>
          <a:prstGeom prst="rect">
            <a:avLst/>
          </a:prstGeom>
          <a:effectLst>
            <a:outerShdw blurRad="12700" dist="50800" dir="13500000" rotWithShape="0">
              <a:srgbClr val="424242"/>
            </a:outerShdw>
          </a:effectLst>
        </p:spPr>
        <p:txBody>
          <a:bodyPr lIns="0" tIns="0" rIns="0" bIns="0"/>
          <a:lstStyle>
            <a:lvl1pPr>
              <a:lnSpc>
                <a:spcPct val="100000"/>
              </a:lnSpc>
              <a:defRPr spc="0">
                <a:solidFill>
                  <a:srgbClr val="FFFCF5"/>
                </a:solidFill>
              </a:defRPr>
            </a:lvl1pPr>
          </a:lstStyle>
          <a:p>
            <a:r>
              <a:t>Title Text</a:t>
            </a:r>
          </a:p>
        </p:txBody>
      </p:sp>
      <p:sp>
        <p:nvSpPr>
          <p:cNvPr id="71" name="Slide Number"/>
          <p:cNvSpPr txBox="1">
            <a:spLocks noGrp="1"/>
          </p:cNvSpPr>
          <p:nvPr>
            <p:ph type="sldNum" sz="quarter" idx="2"/>
          </p:nvPr>
        </p:nvSpPr>
        <p:spPr>
          <a:xfrm>
            <a:off x="6326542" y="9271000"/>
            <a:ext cx="362611" cy="300940"/>
          </a:xfrm>
          <a:prstGeom prst="rect">
            <a:avLst/>
          </a:prstGeom>
          <a:effectLst>
            <a:outerShdw blurRad="12700" dist="50800" dir="13500000" rotWithShape="0">
              <a:srgbClr val="424242"/>
            </a:outerShdw>
          </a:effectLst>
        </p:spPr>
        <p:txBody>
          <a:bodyPr/>
          <a:lstStyle>
            <a:lvl1pPr>
              <a:defRPr>
                <a:solidFill>
                  <a:srgbClr val="FFFCF5"/>
                </a:solidFill>
                <a:latin typeface="Copperplate"/>
                <a:ea typeface="Copperplate"/>
                <a:cs typeface="Copperplate"/>
                <a:sym typeface="Copperplate"/>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 name="Image"/>
          <p:cNvSpPr>
            <a:spLocks noGrp="1"/>
          </p:cNvSpPr>
          <p:nvPr>
            <p:ph type="pic" idx="21"/>
          </p:nvPr>
        </p:nvSpPr>
        <p:spPr>
          <a:xfrm>
            <a:off x="5168900" y="1879600"/>
            <a:ext cx="9023878" cy="6019800"/>
          </a:xfrm>
          <a:prstGeom prst="rect">
            <a:avLst/>
          </a:prstGeom>
          <a:ln w="9525">
            <a:round/>
          </a:ln>
        </p:spPr>
        <p:txBody>
          <a:bodyPr lIns="91439" tIns="45719" rIns="91439" bIns="45719" anchor="t"/>
          <a:lstStyle/>
          <a:p>
            <a:endParaRPr/>
          </a:p>
        </p:txBody>
      </p:sp>
      <p:sp>
        <p:nvSpPr>
          <p:cNvPr id="79" name="Title Text"/>
          <p:cNvSpPr txBox="1">
            <a:spLocks noGrp="1"/>
          </p:cNvSpPr>
          <p:nvPr>
            <p:ph type="title"/>
          </p:nvPr>
        </p:nvSpPr>
        <p:spPr>
          <a:xfrm>
            <a:off x="635000" y="1409700"/>
            <a:ext cx="5867400" cy="3302000"/>
          </a:xfrm>
          <a:prstGeom prst="rect">
            <a:avLst/>
          </a:prstGeom>
          <a:effectLst>
            <a:outerShdw blurRad="12700" dist="50800" dir="13500000" rotWithShape="0">
              <a:srgbClr val="424242"/>
            </a:outerShdw>
          </a:effectLst>
        </p:spPr>
        <p:txBody>
          <a:bodyPr anchor="b"/>
          <a:lstStyle>
            <a:lvl1pPr>
              <a:lnSpc>
                <a:spcPct val="100000"/>
              </a:lnSpc>
              <a:defRPr sz="6800" spc="0">
                <a:solidFill>
                  <a:srgbClr val="FFFCF5"/>
                </a:solidFill>
              </a:defRPr>
            </a:lvl1pPr>
          </a:lstStyle>
          <a:p>
            <a:r>
              <a:t>Title Text</a:t>
            </a:r>
          </a:p>
        </p:txBody>
      </p:sp>
      <p:sp>
        <p:nvSpPr>
          <p:cNvPr id="80" name="Body Level One…"/>
          <p:cNvSpPr txBox="1">
            <a:spLocks noGrp="1"/>
          </p:cNvSpPr>
          <p:nvPr>
            <p:ph type="body" sz="quarter" idx="1"/>
          </p:nvPr>
        </p:nvSpPr>
        <p:spPr>
          <a:xfrm>
            <a:off x="635000" y="4800600"/>
            <a:ext cx="5867400" cy="3302000"/>
          </a:xfrm>
          <a:prstGeom prst="rect">
            <a:avLst/>
          </a:prstGeom>
          <a:effectLst>
            <a:outerShdw blurRad="12700" dist="50800" dir="13500000" rotWithShape="0">
              <a:srgbClr val="424242"/>
            </a:outerShdw>
          </a:effectLst>
        </p:spPr>
        <p:txBody>
          <a:bodyPr anchor="t"/>
          <a:lstStyle>
            <a:lvl1pPr marL="0" indent="0" algn="ctr">
              <a:spcBef>
                <a:spcPts val="0"/>
              </a:spcBef>
              <a:buSzTx/>
              <a:buFontTx/>
              <a:buNone/>
              <a:defRPr sz="3800" spc="1577">
                <a:solidFill>
                  <a:srgbClr val="FFFEFB"/>
                </a:solidFill>
                <a:latin typeface="Copperplate"/>
                <a:ea typeface="Copperplate"/>
                <a:cs typeface="Copperplate"/>
                <a:sym typeface="Copperplate"/>
              </a:defRPr>
            </a:lvl1pPr>
            <a:lvl2pPr marL="0" indent="0" algn="ctr">
              <a:spcBef>
                <a:spcPts val="0"/>
              </a:spcBef>
              <a:buSzTx/>
              <a:buFontTx/>
              <a:buNone/>
              <a:defRPr sz="3800" spc="1577">
                <a:solidFill>
                  <a:srgbClr val="FFFEFB"/>
                </a:solidFill>
                <a:latin typeface="Copperplate"/>
                <a:ea typeface="Copperplate"/>
                <a:cs typeface="Copperplate"/>
                <a:sym typeface="Copperplate"/>
              </a:defRPr>
            </a:lvl2pPr>
            <a:lvl3pPr marL="0" indent="0" algn="ctr">
              <a:spcBef>
                <a:spcPts val="0"/>
              </a:spcBef>
              <a:buSzTx/>
              <a:buFontTx/>
              <a:buNone/>
              <a:defRPr sz="3800" spc="1577">
                <a:solidFill>
                  <a:srgbClr val="FFFEFB"/>
                </a:solidFill>
                <a:latin typeface="Copperplate"/>
                <a:ea typeface="Copperplate"/>
                <a:cs typeface="Copperplate"/>
                <a:sym typeface="Copperplate"/>
              </a:defRPr>
            </a:lvl3pPr>
            <a:lvl4pPr marL="0" indent="0" algn="ctr">
              <a:spcBef>
                <a:spcPts val="0"/>
              </a:spcBef>
              <a:buSzTx/>
              <a:buFontTx/>
              <a:buNone/>
              <a:defRPr sz="3800" spc="1577">
                <a:solidFill>
                  <a:srgbClr val="FFFEFB"/>
                </a:solidFill>
                <a:latin typeface="Copperplate"/>
                <a:ea typeface="Copperplate"/>
                <a:cs typeface="Copperplate"/>
                <a:sym typeface="Copperplate"/>
              </a:defRPr>
            </a:lvl4pPr>
            <a:lvl5pPr marL="0" indent="0" algn="ctr">
              <a:spcBef>
                <a:spcPts val="0"/>
              </a:spcBef>
              <a:buSzTx/>
              <a:buFontTx/>
              <a:buNone/>
              <a:defRPr sz="3800" spc="1577">
                <a:solidFill>
                  <a:srgbClr val="FFFEFB"/>
                </a:solidFill>
                <a:latin typeface="Copperplate"/>
                <a:ea typeface="Copperplate"/>
                <a:cs typeface="Copperplate"/>
                <a:sym typeface="Copperplate"/>
              </a:defRPr>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xfrm>
            <a:off x="6326542" y="9271000"/>
            <a:ext cx="362611" cy="300940"/>
          </a:xfrm>
          <a:prstGeom prst="rect">
            <a:avLst/>
          </a:prstGeom>
          <a:effectLst>
            <a:outerShdw blurRad="12700" dist="50800" dir="13500000" rotWithShape="0">
              <a:srgbClr val="424242"/>
            </a:outerShdw>
          </a:effectLst>
        </p:spPr>
        <p:txBody>
          <a:bodyPr/>
          <a:lstStyle>
            <a:lvl1pPr>
              <a:defRPr>
                <a:solidFill>
                  <a:srgbClr val="FFFCF5"/>
                </a:solidFill>
                <a:latin typeface="Copperplate"/>
                <a:ea typeface="Copperplate"/>
                <a:cs typeface="Copperplate"/>
                <a:sym typeface="Copperplat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70000" y="254000"/>
            <a:ext cx="10464800" cy="1993900"/>
          </a:xfrm>
          <a:prstGeom prst="rect">
            <a:avLst/>
          </a:prstGeom>
          <a:ln w="12700">
            <a:miter lim="400000"/>
          </a:ln>
          <a:effectLst>
            <a:outerShdw blurRad="12700" dist="25400" dir="2700000" rotWithShape="0">
              <a:srgbClr val="FAF9F1"/>
            </a:outerShdw>
          </a:effectLst>
          <a:extLst>
            <a:ext uri="{C572A759-6A51-4108-AA02-DFA0A04FC94B}">
              <ma14:wrappingTextBoxFlag xmlns:ma14="http://schemas.microsoft.com/office/mac/drawingml/2011/main" xmlns="" val="1"/>
            </a:ext>
          </a:extLst>
        </p:spPr>
        <p:txBody>
          <a:bodyPr lIns="50800" tIns="50800" rIns="50800" bIns="50800" anchor="ctr"/>
          <a:lstStyle/>
          <a:p>
            <a:r>
              <a:t>Title Text</a:t>
            </a:r>
          </a:p>
        </p:txBody>
      </p:sp>
      <p:sp>
        <p:nvSpPr>
          <p:cNvPr id="3" name="Body Level One…"/>
          <p:cNvSpPr txBox="1">
            <a:spLocks noGrp="1"/>
          </p:cNvSpPr>
          <p:nvPr>
            <p:ph type="body" idx="1"/>
          </p:nvPr>
        </p:nvSpPr>
        <p:spPr>
          <a:xfrm>
            <a:off x="1270000" y="2374900"/>
            <a:ext cx="10464800" cy="6578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buBlip>
                <a:blip r:embed="rId20"/>
              </a:buBlip>
            </a:lvl1pPr>
            <a:lvl2pPr>
              <a:buBlip>
                <a:blip r:embed="rId20"/>
              </a:buBlip>
            </a:lvl2pPr>
            <a:lvl3pPr>
              <a:buBlip>
                <a:blip r:embed="rId20"/>
              </a:buBlip>
            </a:lvl3pPr>
            <a:lvl4pPr>
              <a:buBlip>
                <a:blip r:embed="rId20"/>
              </a:buBlip>
            </a:lvl4pPr>
            <a:lvl5pPr>
              <a:buBlip>
                <a:blip r:embed="rId20"/>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37300" y="9290050"/>
            <a:ext cx="317500" cy="330200"/>
          </a:xfrm>
          <a:prstGeom prst="rect">
            <a:avLst/>
          </a:prstGeom>
          <a:ln w="12700">
            <a:miter lim="400000"/>
          </a:ln>
        </p:spPr>
        <p:txBody>
          <a:bodyPr wrap="none" lIns="50800" tIns="50800" rIns="50800" bIns="50800">
            <a:spAutoFit/>
          </a:bodyPr>
          <a:lstStyle>
            <a:lvl1pPr>
              <a:defRPr sz="16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1pPr>
      <a:lvl2pPr marL="0" marR="0" indent="2286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2pPr>
      <a:lvl3pPr marL="0" marR="0" indent="4572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3pPr>
      <a:lvl4pPr marL="0" marR="0" indent="6858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4pPr>
      <a:lvl5pPr marL="0" marR="0" indent="9144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5pPr>
      <a:lvl6pPr marL="0" marR="0" indent="11430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6pPr>
      <a:lvl7pPr marL="0" marR="0" indent="13716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7pPr>
      <a:lvl8pPr marL="0" marR="0" indent="16002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8pPr>
      <a:lvl9pPr marL="0" marR="0" indent="1828800" algn="ctr" defTabSz="584200" rtl="0" latinLnBrk="0">
        <a:lnSpc>
          <a:spcPct val="80000"/>
        </a:lnSpc>
        <a:spcBef>
          <a:spcPts val="0"/>
        </a:spcBef>
        <a:spcAft>
          <a:spcPts val="0"/>
        </a:spcAft>
        <a:buClrTx/>
        <a:buSzTx/>
        <a:buFontTx/>
        <a:buNone/>
        <a:tabLst/>
        <a:defRPr sz="7800" b="0" i="0" u="none" strike="noStrike" cap="none" spc="-188" baseline="0">
          <a:solidFill>
            <a:srgbClr val="7E8A98"/>
          </a:solidFill>
          <a:uFillTx/>
          <a:latin typeface="Copperplate"/>
          <a:ea typeface="Copperplate"/>
          <a:cs typeface="Copperplate"/>
          <a:sym typeface="Copperplate"/>
        </a:defRPr>
      </a:lvl9pPr>
    </p:titleStyle>
    <p:bodyStyle>
      <a:lvl1pPr marL="6690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1pPr>
      <a:lvl2pPr marL="11135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2pPr>
      <a:lvl3pPr marL="15580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3pPr>
      <a:lvl4pPr marL="20025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4pPr>
      <a:lvl5pPr marL="24470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5pPr>
      <a:lvl6pPr marL="28915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6pPr>
      <a:lvl7pPr marL="33360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7pPr>
      <a:lvl8pPr marL="37805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8pPr>
      <a:lvl9pPr marL="4225007" marR="0" indent="-351507" algn="l" defTabSz="584200" latinLnBrk="0">
        <a:lnSpc>
          <a:spcPct val="100000"/>
        </a:lnSpc>
        <a:spcBef>
          <a:spcPts val="4000"/>
        </a:spcBef>
        <a:spcAft>
          <a:spcPts val="0"/>
        </a:spcAft>
        <a:buClrTx/>
        <a:buSzPct val="48000"/>
        <a:buFont typeface="Gill Sans"/>
        <a:buBlip>
          <a:blip r:embed="rId20"/>
        </a:buBlip>
        <a:tabLst/>
        <a:defRPr sz="4000" b="0" i="0" u="none" strike="noStrike" cap="none" spc="0" baseline="0">
          <a:solidFill>
            <a:srgbClr val="000000"/>
          </a:solidFill>
          <a:uFillTx/>
          <a:latin typeface="+mn-lt"/>
          <a:ea typeface="+mn-ea"/>
          <a:cs typeface="+mn-cs"/>
          <a:sym typeface="Cochin"/>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ochi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 name="The Health Effects of Radiofrequency Radiation"/>
          <p:cNvSpPr txBox="1">
            <a:spLocks noGrp="1"/>
          </p:cNvSpPr>
          <p:nvPr>
            <p:ph type="ctrTitle"/>
          </p:nvPr>
        </p:nvSpPr>
        <p:spPr>
          <a:xfrm>
            <a:off x="371367" y="-1407111"/>
            <a:ext cx="11950701" cy="4948861"/>
          </a:xfrm>
          <a:prstGeom prst="rect">
            <a:avLst/>
          </a:prstGeom>
          <a:effectLst/>
        </p:spPr>
        <p:txBody>
          <a:bodyPr/>
          <a:lstStyle>
            <a:lvl1pPr>
              <a:defRPr sz="6600">
                <a:solidFill>
                  <a:srgbClr val="000000"/>
                </a:solidFill>
              </a:defRPr>
            </a:lvl1pPr>
          </a:lstStyle>
          <a:p>
            <a:r>
              <a:t>The Health Effects of Radiofrequency Radiation</a:t>
            </a:r>
          </a:p>
        </p:txBody>
      </p:sp>
      <p:sp>
        <p:nvSpPr>
          <p:cNvPr id="164" name="Slide Number"/>
          <p:cNvSpPr txBox="1">
            <a:spLocks noGrp="1"/>
          </p:cNvSpPr>
          <p:nvPr>
            <p:ph type="sldNum" sz="quarter" idx="2"/>
          </p:nvPr>
        </p:nvSpPr>
        <p:spPr>
          <a:xfrm>
            <a:off x="6326544" y="9271000"/>
            <a:ext cx="362608" cy="3048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
        <p:nvSpPr>
          <p:cNvPr id="165" name="Woodbridge, CT"/>
          <p:cNvSpPr txBox="1"/>
          <p:nvPr/>
        </p:nvSpPr>
        <p:spPr>
          <a:xfrm>
            <a:off x="2733192" y="532636"/>
            <a:ext cx="2966416"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a:lvl1pPr>
          </a:lstStyle>
          <a:p>
            <a:r>
              <a:t>Woodbridge, CT</a:t>
            </a:r>
          </a:p>
        </p:txBody>
      </p:sp>
      <p:sp>
        <p:nvSpPr>
          <p:cNvPr id="166" name="Oct 22, 2020"/>
          <p:cNvSpPr txBox="1"/>
          <p:nvPr/>
        </p:nvSpPr>
        <p:spPr>
          <a:xfrm>
            <a:off x="7472836" y="532636"/>
            <a:ext cx="2285290" cy="5715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200"/>
            </a:lvl1pPr>
          </a:lstStyle>
          <a:p>
            <a:r>
              <a:t>Oct 22, 2020</a:t>
            </a:r>
          </a:p>
        </p:txBody>
      </p:sp>
      <p:sp>
        <p:nvSpPr>
          <p:cNvPr id="167" name="Eric Swanson"/>
          <p:cNvSpPr txBox="1"/>
          <p:nvPr/>
        </p:nvSpPr>
        <p:spPr>
          <a:xfrm>
            <a:off x="558698" y="5767801"/>
            <a:ext cx="2907107"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Eric Swanson</a:t>
            </a:r>
          </a:p>
        </p:txBody>
      </p:sp>
      <p:sp>
        <p:nvSpPr>
          <p:cNvPr id="168" name="professor of physics at the University of Pittsburgh"/>
          <p:cNvSpPr txBox="1"/>
          <p:nvPr/>
        </p:nvSpPr>
        <p:spPr>
          <a:xfrm>
            <a:off x="1001451" y="6678576"/>
            <a:ext cx="10324670" cy="1219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professor of physics at the University of Pittsburgh</a:t>
            </a:r>
          </a:p>
        </p:txBody>
      </p:sp>
      <p:pic>
        <p:nvPicPr>
          <p:cNvPr id="169" name="Pittseal.gif" descr="Pittseal.gif"/>
          <p:cNvPicPr>
            <a:picLocks noChangeAspect="1"/>
          </p:cNvPicPr>
          <p:nvPr/>
        </p:nvPicPr>
        <p:blipFill>
          <a:blip r:embed="rId2">
            <a:extLst/>
          </a:blip>
          <a:stretch>
            <a:fillRect/>
          </a:stretch>
        </p:blipFill>
        <p:spPr>
          <a:xfrm>
            <a:off x="11654761" y="6472063"/>
            <a:ext cx="1104901" cy="1066801"/>
          </a:xfrm>
          <a:prstGeom prst="rect">
            <a:avLst/>
          </a:prstGeom>
          <a:ln w="12700">
            <a:miter lim="400000"/>
          </a:ln>
        </p:spPr>
      </p:pic>
      <p:sp>
        <p:nvSpPr>
          <p:cNvPr id="170" name="fellow of the American Physical Society"/>
          <p:cNvSpPr txBox="1"/>
          <p:nvPr/>
        </p:nvSpPr>
        <p:spPr>
          <a:xfrm>
            <a:off x="933360" y="7656443"/>
            <a:ext cx="8044867"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fellow of the American Physical Society</a:t>
            </a:r>
          </a:p>
        </p:txBody>
      </p:sp>
      <p:sp>
        <p:nvSpPr>
          <p:cNvPr id="171" name="I will be presenting the consensus scientific view on RFR."/>
          <p:cNvSpPr txBox="1"/>
          <p:nvPr/>
        </p:nvSpPr>
        <p:spPr>
          <a:xfrm>
            <a:off x="99231" y="8654253"/>
            <a:ext cx="12129110" cy="673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r>
              <a:t>I will be presenting the consensus scientific view on RFR.</a:t>
            </a:r>
          </a:p>
        </p:txBody>
      </p:sp>
      <p:pic>
        <p:nvPicPr>
          <p:cNvPr id="172" name="Unknown.jpeg" descr="Unknown.jpeg"/>
          <p:cNvPicPr>
            <a:picLocks noChangeAspect="1"/>
          </p:cNvPicPr>
          <p:nvPr/>
        </p:nvPicPr>
        <p:blipFill>
          <a:blip r:embed="rId3">
            <a:extLst/>
          </a:blip>
          <a:stretch>
            <a:fillRect/>
          </a:stretch>
        </p:blipFill>
        <p:spPr>
          <a:xfrm>
            <a:off x="11654761" y="7521841"/>
            <a:ext cx="1104901" cy="92960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Electromagnetic-Spectrum.png" descr="Electromagnetic-Spectrum.png"/>
          <p:cNvPicPr>
            <a:picLocks noChangeAspect="1"/>
          </p:cNvPicPr>
          <p:nvPr/>
        </p:nvPicPr>
        <p:blipFill>
          <a:blip r:embed="rId2">
            <a:extLst/>
          </a:blip>
          <a:stretch>
            <a:fillRect/>
          </a:stretch>
        </p:blipFill>
        <p:spPr>
          <a:xfrm>
            <a:off x="609600" y="1282700"/>
            <a:ext cx="5016500" cy="7620000"/>
          </a:xfrm>
          <a:prstGeom prst="rect">
            <a:avLst/>
          </a:prstGeom>
          <a:ln w="12700">
            <a:miter lim="400000"/>
          </a:ln>
        </p:spPr>
      </p:pic>
      <p:sp>
        <p:nvSpPr>
          <p:cNvPr id="189" name="There is no verified evidence that non-ionizing EM radiation has any effect other than heating of tissue."/>
          <p:cNvSpPr txBox="1"/>
          <p:nvPr/>
        </p:nvSpPr>
        <p:spPr>
          <a:xfrm>
            <a:off x="-105512" y="50070"/>
            <a:ext cx="13215824" cy="1168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700"/>
            </a:lvl1pPr>
          </a:lstStyle>
          <a:p>
            <a:r>
              <a:t>There is no verified evidence that non-ionizing EM radiation has any effect other than heating of tissue.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Electromagnetic-Spectrum.png" descr="Electromagnetic-Spectrum.png"/>
          <p:cNvPicPr>
            <a:picLocks noChangeAspect="1"/>
          </p:cNvPicPr>
          <p:nvPr/>
        </p:nvPicPr>
        <p:blipFill>
          <a:blip r:embed="rId2">
            <a:extLst/>
          </a:blip>
          <a:stretch>
            <a:fillRect/>
          </a:stretch>
        </p:blipFill>
        <p:spPr>
          <a:xfrm>
            <a:off x="609600" y="1282700"/>
            <a:ext cx="5016500" cy="7620000"/>
          </a:xfrm>
          <a:prstGeom prst="rect">
            <a:avLst/>
          </a:prstGeom>
          <a:ln w="12700">
            <a:miter lim="400000"/>
          </a:ln>
        </p:spPr>
      </p:pic>
      <p:sp>
        <p:nvSpPr>
          <p:cNvPr id="192" name="There is no verified evidence that non-ionizing EM radiation has any effect other than heating of tissue."/>
          <p:cNvSpPr txBox="1"/>
          <p:nvPr/>
        </p:nvSpPr>
        <p:spPr>
          <a:xfrm>
            <a:off x="-105512" y="50070"/>
            <a:ext cx="13215824" cy="1168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700"/>
            </a:lvl1pPr>
          </a:lstStyle>
          <a:p>
            <a:r>
              <a:t>There is no verified evidence that non-ionizing EM radiation has any effect other than heating of tissue.</a:t>
            </a:r>
          </a:p>
        </p:txBody>
      </p:sp>
      <p:sp>
        <p:nvSpPr>
          <p:cNvPr id="193" name="Rounded Rectangle"/>
          <p:cNvSpPr/>
          <p:nvPr/>
        </p:nvSpPr>
        <p:spPr>
          <a:xfrm>
            <a:off x="2780473" y="4245305"/>
            <a:ext cx="776354" cy="4598989"/>
          </a:xfrm>
          <a:prstGeom prst="roundRect">
            <a:avLst>
              <a:gd name="adj" fmla="val 24538"/>
            </a:avLst>
          </a:prstGeom>
          <a:solidFill>
            <a:schemeClr val="accent2">
              <a:hueOff val="-2473792"/>
              <a:satOff val="-50209"/>
              <a:lumOff val="23543"/>
              <a:alpha val="54113"/>
            </a:schemeClr>
          </a:solidFill>
          <a:ln w="25400">
            <a:solidFill>
              <a:srgbClr val="818E9C">
                <a:alpha val="54113"/>
              </a:srgbClr>
            </a:solidFill>
            <a:miter lim="400000"/>
          </a:ln>
        </p:spPr>
        <p:txBody>
          <a:bodyPr lIns="50800" tIns="50800" rIns="50800" bIns="50800" anchor="ctr"/>
          <a:lstStyle/>
          <a:p>
            <a:pPr>
              <a:defRPr sz="4000">
                <a:solidFill>
                  <a:srgbClr val="19242B"/>
                </a:solidFill>
                <a:effectLst>
                  <a:outerShdw blurRad="12700" dist="12700" dir="2700000" rotWithShape="0">
                    <a:srgbClr val="FFFFFF"/>
                  </a:outerShdw>
                </a:effectLst>
              </a:defRPr>
            </a:pPr>
            <a:endParaRPr/>
          </a:p>
        </p:txBody>
      </p:sp>
      <p:sp>
        <p:nvSpPr>
          <p:cNvPr id="194" name="thermal"/>
          <p:cNvSpPr txBox="1"/>
          <p:nvPr/>
        </p:nvSpPr>
        <p:spPr>
          <a:xfrm>
            <a:off x="7647393" y="4868731"/>
            <a:ext cx="1689482"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thermal</a:t>
            </a:r>
          </a:p>
        </p:txBody>
      </p:sp>
      <p:sp>
        <p:nvSpPr>
          <p:cNvPr id="195" name="Line"/>
          <p:cNvSpPr/>
          <p:nvPr/>
        </p:nvSpPr>
        <p:spPr>
          <a:xfrm flipV="1">
            <a:off x="3798665" y="5222813"/>
            <a:ext cx="3847962" cy="250583"/>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96" name="Line"/>
          <p:cNvSpPr/>
          <p:nvPr/>
        </p:nvSpPr>
        <p:spPr>
          <a:xfrm>
            <a:off x="3798170" y="6328529"/>
            <a:ext cx="3847807" cy="484877"/>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97" name="5G"/>
          <p:cNvSpPr txBox="1"/>
          <p:nvPr/>
        </p:nvSpPr>
        <p:spPr>
          <a:xfrm>
            <a:off x="7624952" y="6604856"/>
            <a:ext cx="769164"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5G</a:t>
            </a:r>
          </a:p>
        </p:txBody>
      </p:sp>
      <p:sp>
        <p:nvSpPr>
          <p:cNvPr id="198" name="Line"/>
          <p:cNvSpPr/>
          <p:nvPr/>
        </p:nvSpPr>
        <p:spPr>
          <a:xfrm>
            <a:off x="3779348" y="7558697"/>
            <a:ext cx="3837683" cy="811576"/>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99" name="radio"/>
          <p:cNvSpPr txBox="1"/>
          <p:nvPr/>
        </p:nvSpPr>
        <p:spPr>
          <a:xfrm>
            <a:off x="7602593" y="8139443"/>
            <a:ext cx="1189026"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radio</a:t>
            </a:r>
          </a:p>
        </p:txBody>
      </p:sp>
      <p:sp>
        <p:nvSpPr>
          <p:cNvPr id="200" name="Line"/>
          <p:cNvSpPr/>
          <p:nvPr/>
        </p:nvSpPr>
        <p:spPr>
          <a:xfrm>
            <a:off x="3851264" y="6176496"/>
            <a:ext cx="3744001" cy="2"/>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01" name="microwave"/>
          <p:cNvSpPr txBox="1"/>
          <p:nvPr/>
        </p:nvSpPr>
        <p:spPr>
          <a:xfrm>
            <a:off x="7622074" y="5763995"/>
            <a:ext cx="2332787"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microwave</a:t>
            </a:r>
          </a:p>
        </p:txBody>
      </p:sp>
      <p:sp>
        <p:nvSpPr>
          <p:cNvPr id="202" name="4G"/>
          <p:cNvSpPr txBox="1"/>
          <p:nvPr/>
        </p:nvSpPr>
        <p:spPr>
          <a:xfrm>
            <a:off x="7624952" y="7382217"/>
            <a:ext cx="769164"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4G</a:t>
            </a:r>
          </a:p>
        </p:txBody>
      </p:sp>
      <p:sp>
        <p:nvSpPr>
          <p:cNvPr id="203" name="Line"/>
          <p:cNvSpPr/>
          <p:nvPr/>
        </p:nvSpPr>
        <p:spPr>
          <a:xfrm>
            <a:off x="3775441" y="6998343"/>
            <a:ext cx="3846432" cy="635696"/>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Electromagnetic-Spectrum.png" descr="Electromagnetic-Spectrum.png"/>
          <p:cNvPicPr>
            <a:picLocks noChangeAspect="1"/>
          </p:cNvPicPr>
          <p:nvPr/>
        </p:nvPicPr>
        <p:blipFill>
          <a:blip r:embed="rId2">
            <a:extLst/>
          </a:blip>
          <a:stretch>
            <a:fillRect/>
          </a:stretch>
        </p:blipFill>
        <p:spPr>
          <a:xfrm>
            <a:off x="609600" y="1282700"/>
            <a:ext cx="5016500" cy="7620000"/>
          </a:xfrm>
          <a:prstGeom prst="rect">
            <a:avLst/>
          </a:prstGeom>
          <a:ln w="12700">
            <a:miter lim="400000"/>
          </a:ln>
        </p:spPr>
      </p:pic>
      <p:sp>
        <p:nvSpPr>
          <p:cNvPr id="206" name="There is no verified evidence that non-ionizing EM radiation has any effect other than heating of tissue."/>
          <p:cNvSpPr txBox="1"/>
          <p:nvPr/>
        </p:nvSpPr>
        <p:spPr>
          <a:xfrm>
            <a:off x="-105512" y="50070"/>
            <a:ext cx="13215824" cy="1168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700"/>
            </a:lvl1pPr>
          </a:lstStyle>
          <a:p>
            <a:r>
              <a:t>There is no verified evidence that non-ionizing EM radiation has any effect other than heating of tissue.</a:t>
            </a:r>
          </a:p>
        </p:txBody>
      </p:sp>
      <p:sp>
        <p:nvSpPr>
          <p:cNvPr id="207" name="Rounded Rectangle"/>
          <p:cNvSpPr/>
          <p:nvPr/>
        </p:nvSpPr>
        <p:spPr>
          <a:xfrm>
            <a:off x="2780473" y="4245305"/>
            <a:ext cx="776354" cy="4598989"/>
          </a:xfrm>
          <a:prstGeom prst="roundRect">
            <a:avLst>
              <a:gd name="adj" fmla="val 24538"/>
            </a:avLst>
          </a:prstGeom>
          <a:solidFill>
            <a:schemeClr val="accent2">
              <a:hueOff val="-2473792"/>
              <a:satOff val="-50209"/>
              <a:lumOff val="23543"/>
              <a:alpha val="54113"/>
            </a:schemeClr>
          </a:solidFill>
          <a:ln w="25400">
            <a:solidFill>
              <a:srgbClr val="818E9C">
                <a:alpha val="54113"/>
              </a:srgbClr>
            </a:solidFill>
            <a:miter lim="400000"/>
          </a:ln>
        </p:spPr>
        <p:txBody>
          <a:bodyPr lIns="50800" tIns="50800" rIns="50800" bIns="50800" anchor="ctr"/>
          <a:lstStyle/>
          <a:p>
            <a:pPr>
              <a:defRPr sz="4000">
                <a:solidFill>
                  <a:srgbClr val="19242B"/>
                </a:solidFill>
                <a:effectLst>
                  <a:outerShdw blurRad="12700" dist="12700" dir="2700000" rotWithShape="0">
                    <a:srgbClr val="FFFFFF"/>
                  </a:outerShdw>
                </a:effectLst>
              </a:defRPr>
            </a:pPr>
            <a:endParaRPr/>
          </a:p>
        </p:txBody>
      </p:sp>
      <p:sp>
        <p:nvSpPr>
          <p:cNvPr id="208" name="thermal"/>
          <p:cNvSpPr txBox="1"/>
          <p:nvPr/>
        </p:nvSpPr>
        <p:spPr>
          <a:xfrm>
            <a:off x="7647393" y="4868731"/>
            <a:ext cx="1689482"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thermal</a:t>
            </a:r>
          </a:p>
        </p:txBody>
      </p:sp>
      <p:sp>
        <p:nvSpPr>
          <p:cNvPr id="209" name="Line"/>
          <p:cNvSpPr/>
          <p:nvPr/>
        </p:nvSpPr>
        <p:spPr>
          <a:xfrm flipV="1">
            <a:off x="3798665" y="5222813"/>
            <a:ext cx="3847962" cy="250583"/>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10" name="Line"/>
          <p:cNvSpPr/>
          <p:nvPr/>
        </p:nvSpPr>
        <p:spPr>
          <a:xfrm>
            <a:off x="3798170" y="6328529"/>
            <a:ext cx="3847807" cy="484877"/>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11" name="5G"/>
          <p:cNvSpPr txBox="1"/>
          <p:nvPr/>
        </p:nvSpPr>
        <p:spPr>
          <a:xfrm>
            <a:off x="7624952" y="6604856"/>
            <a:ext cx="769164"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5G</a:t>
            </a:r>
          </a:p>
        </p:txBody>
      </p:sp>
      <p:sp>
        <p:nvSpPr>
          <p:cNvPr id="212" name="Line"/>
          <p:cNvSpPr/>
          <p:nvPr/>
        </p:nvSpPr>
        <p:spPr>
          <a:xfrm>
            <a:off x="3779348" y="7558697"/>
            <a:ext cx="3837683" cy="811576"/>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13" name="radio"/>
          <p:cNvSpPr txBox="1"/>
          <p:nvPr/>
        </p:nvSpPr>
        <p:spPr>
          <a:xfrm>
            <a:off x="7602593" y="8139443"/>
            <a:ext cx="1189026"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radio</a:t>
            </a:r>
          </a:p>
        </p:txBody>
      </p:sp>
      <p:sp>
        <p:nvSpPr>
          <p:cNvPr id="214" name="Line"/>
          <p:cNvSpPr/>
          <p:nvPr/>
        </p:nvSpPr>
        <p:spPr>
          <a:xfrm>
            <a:off x="3851264" y="6176496"/>
            <a:ext cx="3744001" cy="2"/>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15" name="microwave"/>
          <p:cNvSpPr txBox="1"/>
          <p:nvPr/>
        </p:nvSpPr>
        <p:spPr>
          <a:xfrm>
            <a:off x="7622074" y="5763995"/>
            <a:ext cx="2332787"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microwave</a:t>
            </a:r>
          </a:p>
        </p:txBody>
      </p:sp>
      <p:sp>
        <p:nvSpPr>
          <p:cNvPr id="216" name="4G"/>
          <p:cNvSpPr txBox="1"/>
          <p:nvPr/>
        </p:nvSpPr>
        <p:spPr>
          <a:xfrm>
            <a:off x="7624952" y="7382217"/>
            <a:ext cx="769164" cy="698501"/>
          </a:xfrm>
          <a:prstGeom prst="rect">
            <a:avLst/>
          </a:prstGeom>
          <a:ln w="38100">
            <a:solidFill>
              <a:schemeClr val="accent2"/>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chemeClr val="accent2"/>
                </a:solidFill>
              </a:defRPr>
            </a:lvl1pPr>
          </a:lstStyle>
          <a:p>
            <a:r>
              <a:t>4G</a:t>
            </a:r>
          </a:p>
        </p:txBody>
      </p:sp>
      <p:sp>
        <p:nvSpPr>
          <p:cNvPr id="217" name="Line"/>
          <p:cNvSpPr/>
          <p:nvPr/>
        </p:nvSpPr>
        <p:spPr>
          <a:xfrm>
            <a:off x="3775441" y="6998343"/>
            <a:ext cx="3846432" cy="635696"/>
          </a:xfrm>
          <a:prstGeom prst="line">
            <a:avLst/>
          </a:prstGeom>
          <a:ln w="38100">
            <a:solidFill>
              <a:schemeClr val="accent2"/>
            </a:solidFill>
            <a:miter lim="400000"/>
            <a:headEnd type="stealth"/>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18" name="30 GHz"/>
          <p:cNvSpPr txBox="1"/>
          <p:nvPr/>
        </p:nvSpPr>
        <p:spPr>
          <a:xfrm>
            <a:off x="9810865" y="6623906"/>
            <a:ext cx="1709294"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30 GHz</a:t>
            </a:r>
          </a:p>
        </p:txBody>
      </p:sp>
      <p:sp>
        <p:nvSpPr>
          <p:cNvPr id="219" name="800,000 GHz"/>
          <p:cNvSpPr txBox="1"/>
          <p:nvPr/>
        </p:nvSpPr>
        <p:spPr>
          <a:xfrm>
            <a:off x="9649027" y="3436661"/>
            <a:ext cx="2795144"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800,000 GHz</a:t>
            </a:r>
          </a:p>
        </p:txBody>
      </p:sp>
      <p:sp>
        <p:nvSpPr>
          <p:cNvPr id="220" name="2 GHz"/>
          <p:cNvSpPr txBox="1"/>
          <p:nvPr/>
        </p:nvSpPr>
        <p:spPr>
          <a:xfrm>
            <a:off x="9880715" y="7401267"/>
            <a:ext cx="1467994" cy="66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2 GHz</a:t>
            </a:r>
          </a:p>
        </p:txBody>
      </p:sp>
      <p:sp>
        <p:nvSpPr>
          <p:cNvPr id="221" name="Line"/>
          <p:cNvSpPr/>
          <p:nvPr/>
        </p:nvSpPr>
        <p:spPr>
          <a:xfrm flipH="1">
            <a:off x="3633555" y="3806724"/>
            <a:ext cx="5737136" cy="130964"/>
          </a:xfrm>
          <a:prstGeom prst="line">
            <a:avLst/>
          </a:prstGeom>
          <a:ln w="38100">
            <a:solidFill>
              <a:srgbClr val="000000"/>
            </a:solidFill>
            <a:miter lim="400000"/>
            <a:tailEnd type="triangle"/>
          </a:ln>
        </p:spPr>
        <p:txBody>
          <a:bodyPr lIns="0" tIns="0" rIns="0" bIns="0"/>
          <a:lstStyle/>
          <a:p>
            <a:pPr>
              <a:defRPr sz="4000">
                <a:solidFill>
                  <a:srgbClr val="19242B"/>
                </a:solidFill>
                <a:effectLst>
                  <a:outerShdw blurRad="12700" dist="12700" dir="2700000" rotWithShape="0">
                    <a:srgbClr val="FFFFFF"/>
                  </a:outerShdw>
                </a:effectLst>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FCC  regulates RFR to limit thermal effects."/>
          <p:cNvSpPr txBox="1"/>
          <p:nvPr/>
        </p:nvSpPr>
        <p:spPr>
          <a:xfrm>
            <a:off x="387960" y="2256453"/>
            <a:ext cx="11439500" cy="736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400"/>
            </a:lvl1pPr>
          </a:lstStyle>
          <a:p>
            <a:r>
              <a:t>The FCC  regulates RFR to limit thermal effects.</a:t>
            </a:r>
          </a:p>
        </p:txBody>
      </p:sp>
      <p:pic>
        <p:nvPicPr>
          <p:cNvPr id="224" name="1200px-Seal_of_the_United_States_Federal_Communications_Commission.svg.png" descr="1200px-Seal_of_the_United_States_Federal_Communications_Commission.svg.png"/>
          <p:cNvPicPr>
            <a:picLocks noChangeAspect="1"/>
          </p:cNvPicPr>
          <p:nvPr/>
        </p:nvPicPr>
        <p:blipFill>
          <a:blip r:embed="rId2">
            <a:extLst/>
          </a:blip>
          <a:stretch>
            <a:fillRect/>
          </a:stretch>
        </p:blipFill>
        <p:spPr>
          <a:xfrm>
            <a:off x="11290300" y="266402"/>
            <a:ext cx="1413603" cy="1413603"/>
          </a:xfrm>
          <a:prstGeom prst="rect">
            <a:avLst/>
          </a:prstGeom>
          <a:ln w="12700">
            <a:miter lim="400000"/>
          </a:ln>
        </p:spPr>
      </p:pic>
      <p:sp>
        <p:nvSpPr>
          <p:cNvPr id="225" name="Limits are very strict, and are set at 1/50 the level of what is detectable in animal experiments."/>
          <p:cNvSpPr txBox="1"/>
          <p:nvPr/>
        </p:nvSpPr>
        <p:spPr>
          <a:xfrm>
            <a:off x="431634" y="5002989"/>
            <a:ext cx="11711539" cy="127214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dirty="0"/>
              <a:t>Limits are very strict, and are set at </a:t>
            </a:r>
            <a:endParaRPr lang="en-US" dirty="0" smtClean="0"/>
          </a:p>
          <a:p>
            <a:r>
              <a:rPr dirty="0" smtClean="0"/>
              <a:t>1/50 </a:t>
            </a:r>
            <a:r>
              <a:rPr dirty="0"/>
              <a:t>the level of what is detectable in animal experiments.</a:t>
            </a:r>
          </a:p>
        </p:txBody>
      </p:sp>
      <p:sp>
        <p:nvSpPr>
          <p:cNvPr id="226" name="For comparison, my heating pad produces about 50 times more heating than the FCC permits."/>
          <p:cNvSpPr txBox="1"/>
          <p:nvPr/>
        </p:nvSpPr>
        <p:spPr>
          <a:xfrm>
            <a:off x="169519" y="8005155"/>
            <a:ext cx="11439500" cy="1219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lstStyle>
          <a:p>
            <a:r>
              <a:t>For comparison, my heating pad produces about 50 times more heating than the FCC permits.</a:t>
            </a:r>
          </a:p>
        </p:txBody>
      </p:sp>
      <p:pic>
        <p:nvPicPr>
          <p:cNvPr id="227" name="shopping.jpeg" descr="shopping.jpeg"/>
          <p:cNvPicPr>
            <a:picLocks noChangeAspect="1"/>
          </p:cNvPicPr>
          <p:nvPr/>
        </p:nvPicPr>
        <p:blipFill>
          <a:blip r:embed="rId3">
            <a:extLst/>
          </a:blip>
          <a:stretch>
            <a:fillRect/>
          </a:stretch>
        </p:blipFill>
        <p:spPr>
          <a:xfrm>
            <a:off x="11907225" y="8081222"/>
            <a:ext cx="897791" cy="134069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Image" descr="Image"/>
          <p:cNvPicPr>
            <a:picLocks noChangeAspect="1"/>
          </p:cNvPicPr>
          <p:nvPr/>
        </p:nvPicPr>
        <p:blipFill>
          <a:blip r:embed="rId2">
            <a:extLst/>
          </a:blip>
          <a:stretch>
            <a:fillRect/>
          </a:stretch>
        </p:blipFill>
        <p:spPr>
          <a:xfrm>
            <a:off x="2532664" y="1841921"/>
            <a:ext cx="7939472" cy="4155481"/>
          </a:xfrm>
          <a:prstGeom prst="rect">
            <a:avLst/>
          </a:prstGeom>
          <a:ln w="12700">
            <a:miter lim="400000"/>
          </a:ln>
        </p:spPr>
      </p:pic>
      <p:sp>
        <p:nvSpPr>
          <p:cNvPr id="259" name="“[For 2008-2018] there have been approximately 125 articles that are most relevant for the study of any effects of RFR on animals. However, none have adequately demonstrated that localized exposure of RFR at levels that would be encountered by cell phone"/>
          <p:cNvSpPr txBox="1"/>
          <p:nvPr/>
        </p:nvSpPr>
        <p:spPr>
          <a:xfrm>
            <a:off x="355817" y="7667114"/>
            <a:ext cx="12056100" cy="15367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lnSpc>
                <a:spcPts val="4200"/>
              </a:lnSpc>
              <a:spcBef>
                <a:spcPts val="1200"/>
              </a:spcBef>
              <a:defRPr sz="2000">
                <a:latin typeface="Times Roman"/>
                <a:ea typeface="Times Roman"/>
                <a:cs typeface="Times Roman"/>
                <a:sym typeface="Times Roman"/>
              </a:defRPr>
            </a:pPr>
            <a:r>
              <a:t>“[For 2008-2018] there have been approximately 125 articles that are most relevant for the study</a:t>
            </a:r>
            <a:r>
              <a:rPr baseline="25000"/>
              <a:t> </a:t>
            </a:r>
            <a:r>
              <a:t>of any effects of RFR on animals. However, none have adequately demonstrated that localized exposure of RFR at levels that would be encountered by cell phone users can lead to adverse effects.” </a:t>
            </a:r>
          </a:p>
        </p:txBody>
      </p:sp>
      <p:sp>
        <p:nvSpPr>
          <p:cNvPr id="260" name="The FCC regularly updates its rules."/>
          <p:cNvSpPr txBox="1"/>
          <p:nvPr/>
        </p:nvSpPr>
        <p:spPr>
          <a:xfrm>
            <a:off x="324084" y="820821"/>
            <a:ext cx="8173975" cy="723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200"/>
            </a:lvl1pPr>
          </a:lstStyle>
          <a:p>
            <a:r>
              <a:t>The FCC regularly updates its rules.</a:t>
            </a:r>
          </a:p>
        </p:txBody>
      </p:sp>
      <p:pic>
        <p:nvPicPr>
          <p:cNvPr id="261" name="1200px-Seal_of_the_United_States_Federal_Communications_Commission.svg.png" descr="1200px-Seal_of_the_United_States_Federal_Communications_Commission.svg.png"/>
          <p:cNvPicPr>
            <a:picLocks noChangeAspect="1"/>
          </p:cNvPicPr>
          <p:nvPr/>
        </p:nvPicPr>
        <p:blipFill>
          <a:blip r:embed="rId3">
            <a:extLst/>
          </a:blip>
          <a:stretch>
            <a:fillRect/>
          </a:stretch>
        </p:blipFill>
        <p:spPr>
          <a:xfrm>
            <a:off x="11290300" y="266402"/>
            <a:ext cx="1413603" cy="141360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5GExposureCartoons.pdf" descr="5GExposureCartoons.pdf"/>
          <p:cNvPicPr>
            <a:picLocks noChangeAspect="1"/>
          </p:cNvPicPr>
          <p:nvPr/>
        </p:nvPicPr>
        <p:blipFill>
          <a:blip r:embed="rId2">
            <a:extLst/>
          </a:blip>
          <a:stretch>
            <a:fillRect/>
          </a:stretch>
        </p:blipFill>
        <p:spPr>
          <a:xfrm>
            <a:off x="1737033" y="3423900"/>
            <a:ext cx="8162574" cy="6121931"/>
          </a:xfrm>
          <a:prstGeom prst="rect">
            <a:avLst/>
          </a:prstGeom>
          <a:ln w="12700">
            <a:miter lim="400000"/>
          </a:ln>
        </p:spPr>
      </p:pic>
      <p:sp>
        <p:nvSpPr>
          <p:cNvPr id="264" name="Typical Exposure due to a 4G tower"/>
          <p:cNvSpPr txBox="1"/>
          <p:nvPr/>
        </p:nvSpPr>
        <p:spPr>
          <a:xfrm>
            <a:off x="357229" y="600424"/>
            <a:ext cx="7733793" cy="685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000"/>
            </a:lvl1pPr>
          </a:lstStyle>
          <a:p>
            <a:r>
              <a:t>Typical Exposure due to a 4G tower</a:t>
            </a:r>
          </a:p>
        </p:txBody>
      </p:sp>
      <p:sp>
        <p:nvSpPr>
          <p:cNvPr id="265" name="As a fraction of MPE"/>
          <p:cNvSpPr txBox="1"/>
          <p:nvPr/>
        </p:nvSpPr>
        <p:spPr>
          <a:xfrm>
            <a:off x="9052390" y="1386424"/>
            <a:ext cx="3043506" cy="4826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600"/>
            </a:lvl1pPr>
          </a:lstStyle>
          <a:p>
            <a:r>
              <a:t>As a fraction of MPE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chin"/>
        <a:ea typeface="Cochin"/>
        <a:cs typeface="Cochin"/>
      </a:majorFont>
      <a:minorFont>
        <a:latin typeface="Cochin"/>
        <a:ea typeface="Cochin"/>
        <a:cs typeface="Cochi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2700000" rotWithShape="0">
              <a:srgbClr val="FFFFFF"/>
            </a:outerShdw>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A6D">
            <a:alpha val="35000"/>
          </a:srgbClr>
        </a:solidFill>
        <a:ln w="25400" cap="flat">
          <a:solidFill>
            <a:srgbClr val="818E9C"/>
          </a:solidFill>
          <a:prstDash val="solid"/>
          <a:miter lim="400000"/>
        </a:ln>
        <a:effectLst>
          <a:outerShdw blurRad="12700" dist="12700" dir="2700000" rotWithShape="0">
            <a:srgbClr val="FFFFFF"/>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19242B"/>
            </a:solidFill>
            <a:effectLst>
              <a:outerShdw blurRad="12700" dist="12700" dir="2700000" rotWithShape="0">
                <a:srgbClr val="FFFFFF"/>
              </a:outerShdw>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18E9C"/>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ochin"/>
        <a:ea typeface="Cochin"/>
        <a:cs typeface="Cochin"/>
      </a:majorFont>
      <a:minorFont>
        <a:latin typeface="Cochin"/>
        <a:ea typeface="Cochin"/>
        <a:cs typeface="Cochi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2700000" rotWithShape="0">
              <a:srgbClr val="FFFFFF"/>
            </a:outerShdw>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B4A6D">
            <a:alpha val="35000"/>
          </a:srgbClr>
        </a:solidFill>
        <a:ln w="25400" cap="flat">
          <a:solidFill>
            <a:srgbClr val="818E9C"/>
          </a:solidFill>
          <a:prstDash val="solid"/>
          <a:miter lim="400000"/>
        </a:ln>
        <a:effectLst>
          <a:outerShdw blurRad="12700" dist="12700" dir="2700000" rotWithShape="0">
            <a:srgbClr val="FFFFFF"/>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19242B"/>
            </a:solidFill>
            <a:effectLst>
              <a:outerShdw blurRad="12700" dist="12700" dir="2700000" rotWithShape="0">
                <a:srgbClr val="FFFFFF"/>
              </a:outerShdw>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818E9C"/>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000000"/>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Words>228</Words>
  <PresentationFormat>Custom</PresentationFormat>
  <Paragraphs>32</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Cochin</vt:lpstr>
      <vt:lpstr>Copperplate</vt:lpstr>
      <vt:lpstr>Gill Sans</vt:lpstr>
      <vt:lpstr>Helvetica</vt:lpstr>
      <vt:lpstr>Helvetica Light</vt:lpstr>
      <vt:lpstr>Lucida Grande</vt:lpstr>
      <vt:lpstr>Times Roman</vt:lpstr>
      <vt:lpstr>White</vt:lpstr>
      <vt:lpstr>The Health Effects of Radiofrequency Radiation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Health Effects of Radiofrequency Radiation</dc:title>
  <cp:revision>1</cp:revision>
</cp:coreProperties>
</file>