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926" r:id="rId2"/>
    <p:sldId id="928" r:id="rId3"/>
    <p:sldId id="931" r:id="rId4"/>
    <p:sldId id="930" r:id="rId5"/>
    <p:sldId id="932" r:id="rId6"/>
    <p:sldId id="933" r:id="rId7"/>
    <p:sldId id="277" r:id="rId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 Slides" id="{C5151330-7DE1-2840-8112-367140EEB3B5}">
          <p14:sldIdLst>
            <p14:sldId id="926"/>
            <p14:sldId id="928"/>
            <p14:sldId id="931"/>
            <p14:sldId id="930"/>
            <p14:sldId id="932"/>
            <p14:sldId id="933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9" pos="3048" userDrawn="1">
          <p15:clr>
            <a:srgbClr val="A4A3A4"/>
          </p15:clr>
        </p15:guide>
        <p15:guide id="10" pos="2016" userDrawn="1">
          <p15:clr>
            <a:srgbClr val="A4A3A4"/>
          </p15:clr>
        </p15:guide>
        <p15:guide id="11" orient="horz" pos="15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33"/>
    <a:srgbClr val="747776"/>
    <a:srgbClr val="D8D9D9"/>
    <a:srgbClr val="D8DADA"/>
    <a:srgbClr val="009EDB"/>
    <a:srgbClr val="FFDD05"/>
    <a:srgbClr val="EA0A8E"/>
    <a:srgbClr val="C44487"/>
    <a:srgbClr val="F5DB68"/>
    <a:srgbClr val="64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9117C1-6F56-46DE-8B7F-AF8F4CEE741D}">
  <a:tblStyle styleId="{EE9117C1-6F56-46DE-8B7F-AF8F4CEE741D}" styleName="Verizon Table 1">
    <a:wholeTbl>
      <a:tcTxStyle>
        <a:fontRef idx="minor"/>
        <a:srgbClr val="333333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333333"/>
              </a:solidFill>
            </a:ln>
          </a:top>
          <a:bottom>
            <a:ln w="6350">
              <a:solidFill>
                <a:srgbClr val="333333"/>
              </a:solidFill>
            </a:ln>
          </a:bottom>
          <a:insideH>
            <a:ln w="6350">
              <a:solidFill>
                <a:srgbClr val="333333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F6F6F6"/>
          </a:solidFill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solidFill>
            <a:srgbClr val="F6F6F6"/>
          </a:solidFill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6350">
              <a:solidFill>
                <a:srgbClr val="333333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00000"/>
      </a:tcTxStyle>
      <a:tcStyle>
        <a:tcBdr>
          <a:top>
            <a:ln>
              <a:noFill/>
            </a:ln>
          </a:top>
          <a:bottom>
            <a:ln w="6350">
              <a:solidFill>
                <a:srgbClr val="33333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2" autoAdjust="0"/>
    <p:restoredTop sz="82956"/>
  </p:normalViewPr>
  <p:slideViewPr>
    <p:cSldViewPr snapToGrid="0" snapToObjects="1">
      <p:cViewPr varScale="1">
        <p:scale>
          <a:sx n="67" d="100"/>
          <a:sy n="67" d="100"/>
        </p:scale>
        <p:origin x="120" y="60"/>
      </p:cViewPr>
      <p:guideLst>
        <p:guide pos="3048"/>
        <p:guide pos="2016"/>
        <p:guide orient="horz" pos="15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5" d="100"/>
          <a:sy n="135" d="100"/>
        </p:scale>
        <p:origin x="4376" y="17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 Haas Grotesk Text Std 55 Roman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latin typeface="Neue Haas Grotesk Text Std 55 Roman" charset="0"/>
              </a:rPr>
              <a:t>Month 00, 0000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 Haas Grotesk Text Std 55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A9AB-D4B5-B145-9C5F-439754C2A12C}" type="slidenum">
              <a:rPr lang="en-US" smtClean="0">
                <a:latin typeface="Neue Haas Grotesk Text Std 55 Roman" charset="0"/>
              </a:rPr>
              <a:pPr/>
              <a:t>‹#›</a:t>
            </a:fld>
            <a:endParaRPr lang="en-US" dirty="0">
              <a:latin typeface="Neue Haas Grotesk Tex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72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Grotesk Text Std 55 Roman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Grotesk Text Std 55 Roman" charset="0"/>
              </a:defRPr>
            </a:lvl1pPr>
          </a:lstStyle>
          <a:p>
            <a:r>
              <a:rPr lang="en-US" dirty="0"/>
              <a:t>Month 00, 0000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08000" y="3257550"/>
            <a:ext cx="81280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Grotesk Text Std 55 Roman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Grotesk Text Std 55 Roman" charset="0"/>
              </a:defRPr>
            </a:lvl1pPr>
          </a:lstStyle>
          <a:p>
            <a:fld id="{0F377F13-34CC-6843-96E7-4A03CB8BBE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41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Neue Haas Grotesk Text Std 55 Roman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Neue Haas Grotesk Text Std 55 Roman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Neue Haas Grotesk Text Std 55 Roman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Neue Haas Grotesk Text Std 55 Roman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Neue Haas Grotesk Text Std 55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57200" y="463073"/>
            <a:ext cx="6271846" cy="1737360"/>
          </a:xfrm>
        </p:spPr>
        <p:txBody>
          <a:bodyPr anchor="t" anchorCtr="0">
            <a:noAutofit/>
          </a:bodyPr>
          <a:lstStyle>
            <a:lvl1pPr>
              <a:defRPr sz="6000" b="1" i="0">
                <a:latin typeface="Verizon NHG DS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57200" y="2291873"/>
            <a:ext cx="4114800" cy="1371600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900"/>
              </a:spcBef>
              <a:buNone/>
              <a:defRPr sz="2000" b="0" i="0">
                <a:solidFill>
                  <a:schemeClr val="tx1"/>
                </a:solidFill>
                <a:latin typeface="Verizon NHG TX" panose="020B0604020202020204" pitchFamily="34" charset="0"/>
                <a:ea typeface="Verizon NHG TX" panose="020B0604020202020204" pitchFamily="34" charset="0"/>
                <a:cs typeface="Verizon NHG TX" panose="020B0604020202020204" pitchFamily="34" charset="0"/>
              </a:defRPr>
            </a:lvl1pPr>
            <a:lvl2pPr marL="0" indent="0" algn="l">
              <a:lnSpc>
                <a:spcPct val="80000"/>
              </a:lnSpc>
              <a:spcBef>
                <a:spcPts val="900"/>
              </a:spcBef>
              <a:buNone/>
              <a:defRPr sz="2000" b="1">
                <a:solidFill>
                  <a:schemeClr val="tx1"/>
                </a:solidFill>
              </a:defRPr>
            </a:lvl2pPr>
            <a:lvl3pPr marL="0" indent="0" algn="l">
              <a:lnSpc>
                <a:spcPct val="80000"/>
              </a:lnSpc>
              <a:spcBef>
                <a:spcPts val="900"/>
              </a:spcBef>
              <a:buNone/>
              <a:defRPr sz="2000" b="1">
                <a:solidFill>
                  <a:schemeClr val="tx1"/>
                </a:solidFill>
              </a:defRPr>
            </a:lvl3pPr>
            <a:lvl4pPr marL="0" indent="0" algn="l">
              <a:lnSpc>
                <a:spcPct val="80000"/>
              </a:lnSpc>
              <a:spcBef>
                <a:spcPts val="900"/>
              </a:spcBef>
              <a:buNone/>
              <a:defRPr sz="2000" b="1">
                <a:solidFill>
                  <a:schemeClr val="tx1"/>
                </a:solidFill>
              </a:defRPr>
            </a:lvl4pPr>
            <a:lvl5pPr marL="0" indent="0" algn="l">
              <a:lnSpc>
                <a:spcPct val="80000"/>
              </a:lnSpc>
              <a:spcBef>
                <a:spcPts val="900"/>
              </a:spcBef>
              <a:buNone/>
              <a:defRPr sz="2000" b="1">
                <a:solidFill>
                  <a:schemeClr val="tx1"/>
                </a:solidFill>
              </a:defRPr>
            </a:lvl5pPr>
            <a:lvl6pPr marL="0" indent="0" algn="l">
              <a:lnSpc>
                <a:spcPct val="80000"/>
              </a:lnSpc>
              <a:spcBef>
                <a:spcPts val="900"/>
              </a:spcBef>
              <a:buNone/>
              <a:defRPr sz="2000" b="1">
                <a:solidFill>
                  <a:schemeClr val="tx1"/>
                </a:solidFill>
              </a:defRPr>
            </a:lvl6pPr>
            <a:lvl7pPr marL="0" indent="0" algn="l">
              <a:lnSpc>
                <a:spcPct val="80000"/>
              </a:lnSpc>
              <a:spcBef>
                <a:spcPts val="900"/>
              </a:spcBef>
              <a:buNone/>
              <a:defRPr sz="2000" b="1">
                <a:solidFill>
                  <a:schemeClr val="tx1"/>
                </a:solidFill>
              </a:defRPr>
            </a:lvl7pPr>
            <a:lvl8pPr marL="0" indent="0" algn="l">
              <a:lnSpc>
                <a:spcPct val="80000"/>
              </a:lnSpc>
              <a:spcBef>
                <a:spcPts val="900"/>
              </a:spcBef>
              <a:buNone/>
              <a:defRPr sz="2000" b="1">
                <a:solidFill>
                  <a:schemeClr val="tx1"/>
                </a:solidFill>
              </a:defRPr>
            </a:lvl8pPr>
            <a:lvl9pPr marL="0" indent="0" algn="l">
              <a:lnSpc>
                <a:spcPct val="80000"/>
              </a:lnSpc>
              <a:spcBef>
                <a:spcPts val="900"/>
              </a:spcBef>
              <a:buNone/>
              <a:defRPr sz="2000" b="1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9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C5246A-4AD9-2B41-ABD1-C28571753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2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891D3-388A-004D-9756-D73D70374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8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594359"/>
            <a:ext cx="7086600" cy="1413614"/>
          </a:xfrm>
        </p:spPr>
        <p:txBody>
          <a:bodyPr lIns="0" rIns="0" anchor="t" anchorCtr="0">
            <a:normAutofit/>
          </a:bodyPr>
          <a:lstStyle>
            <a:lvl1pPr algn="l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2057400"/>
            <a:ext cx="7086600" cy="2381250"/>
          </a:xfrm>
        </p:spPr>
        <p:txBody>
          <a:bodyPr>
            <a:normAutofit/>
          </a:bodyPr>
          <a:lstStyle>
            <a:lvl1pPr>
              <a:defRPr sz="1800" b="0" i="0">
                <a:solidFill>
                  <a:schemeClr val="bg2"/>
                </a:solidFill>
                <a:latin typeface="Verizon NHG TX" panose="020B0604020202020204" pitchFamily="34" charset="0"/>
                <a:ea typeface="Verizon NHG TX" panose="020B0604020202020204" pitchFamily="34" charset="0"/>
                <a:cs typeface="Verizon NHG TX" panose="020B0604020202020204" pitchFamily="34" charset="0"/>
              </a:defRPr>
            </a:lvl1pPr>
            <a:lvl2pPr>
              <a:defRPr sz="1800" b="0" i="0">
                <a:solidFill>
                  <a:schemeClr val="bg2"/>
                </a:solidFill>
                <a:latin typeface="Verizon NHG TX" panose="020B0604020202020204" pitchFamily="34" charset="0"/>
                <a:ea typeface="Verizon NHG TX" panose="020B0604020202020204" pitchFamily="34" charset="0"/>
                <a:cs typeface="Verizon NHG TX" panose="020B0604020202020204" pitchFamily="34" charset="0"/>
              </a:defRPr>
            </a:lvl2pPr>
            <a:lvl3pPr>
              <a:defRPr sz="1800" b="0" i="0">
                <a:solidFill>
                  <a:schemeClr val="bg2"/>
                </a:solidFill>
                <a:latin typeface="Verizon NHG TX" panose="020B0604020202020204" pitchFamily="34" charset="0"/>
                <a:ea typeface="Verizon NHG TX" panose="020B0604020202020204" pitchFamily="34" charset="0"/>
                <a:cs typeface="Verizon NHG TX" panose="020B0604020202020204" pitchFamily="34" charset="0"/>
              </a:defRPr>
            </a:lvl3pPr>
            <a:lvl4pPr>
              <a:defRPr sz="1800" b="0" i="0">
                <a:solidFill>
                  <a:schemeClr val="bg2"/>
                </a:solidFill>
                <a:latin typeface="Verizon NHG TX" panose="020B0604020202020204" pitchFamily="34" charset="0"/>
                <a:ea typeface="Verizon NHG TX" panose="020B0604020202020204" pitchFamily="34" charset="0"/>
                <a:cs typeface="Verizon NHG TX" panose="020B0604020202020204" pitchFamily="34" charset="0"/>
              </a:defRPr>
            </a:lvl4pPr>
            <a:lvl5pPr>
              <a:defRPr sz="1800" b="0" i="0">
                <a:solidFill>
                  <a:schemeClr val="bg2"/>
                </a:solidFill>
                <a:latin typeface="Verizon NHG TX" panose="020B0604020202020204" pitchFamily="34" charset="0"/>
                <a:ea typeface="Verizon NHG TX" panose="020B0604020202020204" pitchFamily="34" charset="0"/>
                <a:cs typeface="Verizon NHG TX" panose="020B0604020202020204" pitchFamily="34" charset="0"/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57200" y="457200"/>
            <a:ext cx="8229600" cy="0"/>
          </a:xfrm>
          <a:prstGeom prst="line">
            <a:avLst/>
          </a:prstGeom>
          <a:ln w="47625" cap="flat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458200" y="4700016"/>
            <a:ext cx="228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bg2"/>
                </a:solidFill>
              </a:defRPr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82858B-351C-DE43-8101-241A39D1BA75}"/>
              </a:ext>
            </a:extLst>
          </p:cNvPr>
          <p:cNvSpPr/>
          <p:nvPr userDrawn="1"/>
        </p:nvSpPr>
        <p:spPr>
          <a:xfrm>
            <a:off x="108488" y="4531602"/>
            <a:ext cx="2588217" cy="570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292C50-E95A-F84F-8275-E2A73C7D7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2" y="4615079"/>
            <a:ext cx="1069848" cy="38483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D1CA7DD8-CAE0-9E47-A85F-A9F692B6136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33500" y="4700016"/>
            <a:ext cx="7124700" cy="21336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40"/>
              </a:lnSpc>
            </a:pPr>
            <a:r>
              <a:rPr lang="en-US" sz="650" b="0" i="0" kern="1200" dirty="0">
                <a:solidFill>
                  <a:schemeClr val="bg1"/>
                </a:solidFill>
                <a:effectLst/>
                <a:latin typeface="Verizon NHG DS" panose="020B0604020202020204" pitchFamily="34" charset="0"/>
                <a:ea typeface="+mn-ea"/>
                <a:cs typeface="Arial Narrow"/>
              </a:rPr>
              <a:t>Verizon confidential and proprietary. Unauthorized disclosure, reproduction or other use prohibited.</a:t>
            </a:r>
            <a:endParaRPr lang="en-US" sz="650" b="0" i="0" dirty="0">
              <a:solidFill>
                <a:schemeClr val="bg1"/>
              </a:solidFill>
              <a:latin typeface="Verizon NHG DS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594360"/>
            <a:ext cx="70866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59580"/>
            <a:ext cx="7086600" cy="2979070"/>
          </a:xfrm>
        </p:spPr>
        <p:txBody>
          <a:bodyPr numCol="2" spcCol="731520"/>
          <a:lstStyle>
            <a:lvl1pPr marL="342900" indent="-342900">
              <a:buFont typeface="+mj-lt"/>
              <a:buAutoNum type="arabicPeriod"/>
              <a:tabLst>
                <a:tab pos="339725" algn="l"/>
              </a:tabLst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457200" y="457200"/>
            <a:ext cx="8229600" cy="0"/>
          </a:xfrm>
          <a:prstGeom prst="line">
            <a:avLst/>
          </a:prstGeom>
          <a:ln w="47625" cap="flat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FA20194-A534-884E-A333-87D948361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458200" y="4700016"/>
            <a:ext cx="228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bg2"/>
                </a:solidFill>
              </a:defRPr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8B839DB6-47A7-EA49-A196-560A116B1E4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33500" y="4700016"/>
            <a:ext cx="7124700" cy="21336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40"/>
              </a:lnSpc>
            </a:pPr>
            <a:r>
              <a:rPr lang="en-US" sz="650" b="0" i="0" kern="1200" dirty="0">
                <a:solidFill>
                  <a:schemeClr val="bg1"/>
                </a:solidFill>
                <a:effectLst/>
                <a:latin typeface="Verizon NHG DS" panose="020B0604020202020204" pitchFamily="34" charset="0"/>
                <a:ea typeface="+mn-ea"/>
                <a:cs typeface="Arial Narrow"/>
              </a:rPr>
              <a:t>Verizon confidential and proprietary. Unauthorized disclosure, reproduction or other use prohibited.</a:t>
            </a:r>
            <a:endParaRPr lang="en-US" sz="650" b="0" i="0" dirty="0">
              <a:solidFill>
                <a:schemeClr val="bg1"/>
              </a:solidFill>
              <a:latin typeface="Verizon NHG DS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A1073D-4851-3C43-8021-AB25B765E860}"/>
              </a:ext>
            </a:extLst>
          </p:cNvPr>
          <p:cNvSpPr/>
          <p:nvPr userDrawn="1"/>
        </p:nvSpPr>
        <p:spPr>
          <a:xfrm>
            <a:off x="108488" y="4531602"/>
            <a:ext cx="2588217" cy="570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69F77D-AFC0-314F-842B-2849F2EA8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2" y="4615079"/>
            <a:ext cx="1069848" cy="3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0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59580"/>
            <a:ext cx="7086600" cy="29790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700"/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457200" y="457200"/>
            <a:ext cx="8229600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199" y="594359"/>
            <a:ext cx="7086601" cy="2057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 sz="700"/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5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lack Tex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0" tIns="4572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594359"/>
            <a:ext cx="7086600" cy="2057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06B0574-A7AD-BC4B-A77D-575A6AFE8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458200" y="4700016"/>
            <a:ext cx="228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  <a:latin typeface="Verizon NHG DS" panose="020B0604020202020204" pitchFamily="34" charset="0"/>
              </a:defRPr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0F6DC6-DAC8-9240-9BBB-515C71FB7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4" y="4608575"/>
            <a:ext cx="1069846" cy="397804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769E117F-5628-844C-9A62-74C6AA288F8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33500" y="4612166"/>
            <a:ext cx="7124700" cy="30121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40"/>
              </a:lnSpc>
            </a:pPr>
            <a:r>
              <a:rPr lang="en-US" sz="650" b="0" i="0" kern="1200" dirty="0">
                <a:solidFill>
                  <a:schemeClr val="tx1"/>
                </a:solidFill>
                <a:effectLst/>
                <a:latin typeface="Verizon NHG DS" panose="020B0604020202020204" pitchFamily="34" charset="0"/>
                <a:ea typeface="+mn-ea"/>
                <a:cs typeface="Arial Narrow"/>
              </a:rPr>
              <a:t>Verizon confidential and proprietary. Unauthorized disclosure, reproduction or other use prohibited.</a:t>
            </a:r>
            <a:endParaRPr lang="en-US" sz="650" b="0" i="0" dirty="0">
              <a:solidFill>
                <a:schemeClr val="tx1"/>
              </a:solidFill>
              <a:latin typeface="Verizon NHG D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6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4700016"/>
            <a:ext cx="228600" cy="228600"/>
          </a:xfrm>
        </p:spPr>
        <p:txBody>
          <a:bodyPr/>
          <a:lstStyle>
            <a:lvl1pPr>
              <a:defRPr sz="700"/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457200" y="457200"/>
            <a:ext cx="8229600" cy="0"/>
          </a:xfrm>
          <a:prstGeom prst="line">
            <a:avLst/>
          </a:prstGeom>
          <a:ln w="47625" cap="flat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 bwMode="auto">
          <a:xfrm>
            <a:off x="4701228" y="3137136"/>
            <a:ext cx="1869909" cy="130151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 bwMode="auto">
          <a:xfrm>
            <a:off x="2572863" y="3137136"/>
            <a:ext cx="1869909" cy="130151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 bwMode="auto">
          <a:xfrm>
            <a:off x="457200" y="3137136"/>
            <a:ext cx="1869909" cy="130151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7200" y="1457326"/>
            <a:ext cx="1869909" cy="15910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2572862" y="1457326"/>
            <a:ext cx="1869909" cy="15910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701228" y="1457326"/>
            <a:ext cx="1869909" cy="15910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4C41CEA-DDE4-C643-A95C-F2514A036BBA}"/>
              </a:ext>
            </a:extLst>
          </p:cNvPr>
          <p:cNvSpPr>
            <a:spLocks noGrp="1"/>
          </p:cNvSpPr>
          <p:nvPr>
            <p:ph idx="32"/>
          </p:nvPr>
        </p:nvSpPr>
        <p:spPr bwMode="auto">
          <a:xfrm>
            <a:off x="6816891" y="3137136"/>
            <a:ext cx="1869909" cy="130151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2C0FB878-8A7C-B740-B9F6-C3286F1F0AA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816891" y="1457326"/>
            <a:ext cx="1869909" cy="15910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9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700"/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3BDAB-0CBA-A347-9E36-2C3492E3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650"/>
            <a:ext cx="70866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5D70C01-133B-684F-9BA3-C4D483F975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" y="590550"/>
            <a:ext cx="8229600" cy="3848099"/>
          </a:xfrm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566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D85505E-BEF1-9B4B-AA87-85C185ADBFB8}"/>
              </a:ext>
            </a:extLst>
          </p:cNvPr>
          <p:cNvSpPr/>
          <p:nvPr userDrawn="1"/>
        </p:nvSpPr>
        <p:spPr>
          <a:xfrm>
            <a:off x="108488" y="4531602"/>
            <a:ext cx="2588217" cy="570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xmlns="" id="{F5DD50A2-BE1C-2C4E-BE02-4097F318D6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65000"/>
            </a:schemeClr>
          </a:solidFill>
        </p:spPr>
        <p:txBody>
          <a:bodyPr tIns="457200" anchor="ctr"/>
          <a:lstStyle>
            <a:lvl1pPr algn="ctr">
              <a:defRPr/>
            </a:lvl1pPr>
          </a:lstStyle>
          <a:p>
            <a:r>
              <a:rPr lang="en-US" dirty="0"/>
              <a:t>Click icon to add full screen media</a:t>
            </a:r>
          </a:p>
        </p:txBody>
      </p:sp>
    </p:spTree>
    <p:extLst>
      <p:ext uri="{BB962C8B-B14F-4D97-AF65-F5344CB8AC3E}">
        <p14:creationId xmlns:p14="http://schemas.microsoft.com/office/powerpoint/2010/main" val="307671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90550"/>
            <a:ext cx="7086600" cy="685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3040"/>
            <a:ext cx="7086600" cy="29756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458200" y="4700016"/>
            <a:ext cx="228600" cy="228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tx1"/>
                </a:solidFill>
                <a:latin typeface="Verizon NHG DS" panose="020B0604020202020204" pitchFamily="34" charset="0"/>
              </a:defRPr>
            </a:lvl1pPr>
          </a:lstStyle>
          <a:p>
            <a:fld id="{E12D0507-9F86-7A45-BE8E-43760B9F92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85D70D-F178-B645-812F-6CDCA31FD8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4" y="4608575"/>
            <a:ext cx="1069846" cy="397804"/>
          </a:xfrm>
          <a:prstGeom prst="rect">
            <a:avLst/>
          </a:prstGeom>
          <a:noFill/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0F6E7488-1577-3B49-BFAB-8328C654589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33500" y="4612166"/>
            <a:ext cx="7124700" cy="30121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40"/>
              </a:lnSpc>
            </a:pPr>
            <a:r>
              <a:rPr lang="en-US" sz="650" b="0" i="0" kern="1200" dirty="0">
                <a:solidFill>
                  <a:schemeClr val="tx1"/>
                </a:solidFill>
                <a:effectLst/>
                <a:latin typeface="Verizon NHG DS" panose="020B0604020202020204" pitchFamily="34" charset="0"/>
                <a:ea typeface="+mn-ea"/>
                <a:cs typeface="Arial Narrow"/>
              </a:rPr>
              <a:t>Verizon confidential and proprietary. Unauthorized disclosure, reproduction or other use prohibited.</a:t>
            </a:r>
            <a:endParaRPr lang="en-US" sz="650" b="0" i="0" dirty="0">
              <a:solidFill>
                <a:schemeClr val="tx1"/>
              </a:solidFill>
              <a:latin typeface="Verizon NHG D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38" r:id="rId2"/>
    <p:sldLayoutId id="2147483743" r:id="rId3"/>
    <p:sldLayoutId id="2147483691" r:id="rId4"/>
    <p:sldLayoutId id="2147483714" r:id="rId5"/>
    <p:sldLayoutId id="2147483741" r:id="rId6"/>
    <p:sldLayoutId id="2147483740" r:id="rId7"/>
    <p:sldLayoutId id="2147483750" r:id="rId8"/>
    <p:sldLayoutId id="2147483742" r:id="rId9"/>
    <p:sldLayoutId id="2147483713" r:id="rId10"/>
    <p:sldLayoutId id="2147483749" r:id="rId11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Verizon NHG DS" panose="020B0604020202020204" pitchFamily="34" charset="0"/>
          <a:ea typeface="Verizon NHG DS" panose="020B0604020202020204" pitchFamily="34" charset="0"/>
          <a:cs typeface="Verizon NHG DS" panose="020B0604020202020204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900"/>
        </a:spcBef>
        <a:buFontTx/>
        <a:buNone/>
        <a:defRPr sz="1200" b="1" i="0" kern="1200">
          <a:solidFill>
            <a:schemeClr val="tx1"/>
          </a:solidFill>
          <a:latin typeface="Verizon NHG TX" panose="020B0604020202020204" pitchFamily="34" charset="0"/>
          <a:ea typeface="Verizon NHG TX" panose="020B0604020202020204" pitchFamily="34" charset="0"/>
          <a:cs typeface="Verizon NHG TX" panose="020B060402020202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900"/>
        </a:spcBef>
        <a:buFontTx/>
        <a:buNone/>
        <a:defRPr sz="1200" b="0" i="0" kern="1200">
          <a:solidFill>
            <a:schemeClr val="tx1"/>
          </a:solidFill>
          <a:latin typeface="Verizon NHG TX" panose="020B0604020202020204" pitchFamily="34" charset="0"/>
          <a:ea typeface="Verizon NHG TX" panose="020B0604020202020204" pitchFamily="34" charset="0"/>
          <a:cs typeface="Verizon NHG TX" panose="020B0604020202020204" pitchFamily="34" charset="0"/>
        </a:defRPr>
      </a:lvl2pPr>
      <a:lvl3pPr marL="230188" indent="-230188" algn="l" defTabSz="4572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b="0" i="0" kern="1200">
          <a:solidFill>
            <a:schemeClr val="tx1"/>
          </a:solidFill>
          <a:latin typeface="Verizon NHG TX" panose="020B0604020202020204" pitchFamily="34" charset="0"/>
          <a:ea typeface="Verizon NHG TX" panose="020B0604020202020204" pitchFamily="34" charset="0"/>
          <a:cs typeface="Verizon NHG TX" panose="020B0604020202020204" pitchFamily="34" charset="0"/>
        </a:defRPr>
      </a:lvl3pPr>
      <a:lvl4pPr marL="455613" indent="-225425" algn="l" defTabSz="4572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1200" b="0" i="0" kern="1200">
          <a:solidFill>
            <a:schemeClr val="tx1"/>
          </a:solidFill>
          <a:latin typeface="Verizon NHG TX" panose="020B0604020202020204" pitchFamily="34" charset="0"/>
          <a:ea typeface="Verizon NHG TX" panose="020B0604020202020204" pitchFamily="34" charset="0"/>
          <a:cs typeface="Verizon NHG TX" panose="020B0604020202020204" pitchFamily="34" charset="0"/>
        </a:defRPr>
      </a:lvl4pPr>
      <a:lvl5pPr marL="685800" indent="-230188" algn="l" defTabSz="4572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1200" b="0" i="0" kern="1200">
          <a:solidFill>
            <a:schemeClr val="tx1"/>
          </a:solidFill>
          <a:latin typeface="Verizon NHG TX" panose="020B0604020202020204" pitchFamily="34" charset="0"/>
          <a:ea typeface="Verizon NHG TX" panose="020B0604020202020204" pitchFamily="34" charset="0"/>
          <a:cs typeface="Verizon NHG TX" panose="020B0604020202020204" pitchFamily="34" charset="0"/>
        </a:defRPr>
      </a:lvl5pPr>
      <a:lvl6pPr marL="914400" indent="-225425" algn="l" defTabSz="4572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47763" indent="-233363" algn="l" defTabSz="4572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3188" indent="-225425" algn="l" defTabSz="4572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04963" indent="-231775" algn="l" defTabSz="4572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5472">
          <p15:clr>
            <a:srgbClr val="F26B43"/>
          </p15:clr>
        </p15:guide>
        <p15:guide id="4" pos="4752">
          <p15:clr>
            <a:srgbClr val="F26B43"/>
          </p15:clr>
        </p15:guide>
        <p15:guide id="5" orient="horz" pos="918">
          <p15:clr>
            <a:srgbClr val="F26B43"/>
          </p15:clr>
        </p15:guide>
        <p15:guide id="6" orient="horz" pos="2964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372">
          <p15:clr>
            <a:srgbClr val="F26B43"/>
          </p15:clr>
        </p15:guide>
        <p15:guide id="9" orient="horz" pos="3084">
          <p15:clr>
            <a:srgbClr val="F26B43"/>
          </p15:clr>
        </p15:guide>
        <p15:guide id="10" orient="horz" pos="2796">
          <p15:clr>
            <a:srgbClr val="F26B43"/>
          </p15:clr>
        </p15:guide>
        <p15:guide id="11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2ADE7-CFF0-164A-A350-1D63E8A0F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Need in Woodbridge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037400-3F95-4C4A-9C89-263321F6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23971"/>
            <a:ext cx="4114800" cy="1371600"/>
          </a:xfrm>
        </p:spPr>
        <p:txBody>
          <a:bodyPr/>
          <a:lstStyle/>
          <a:p>
            <a:r>
              <a:rPr lang="en-US" dirty="0"/>
              <a:t>Ziad </a:t>
            </a:r>
            <a:r>
              <a:rPr lang="en-US" dirty="0" err="1"/>
              <a:t>Cheiban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Verizon</a:t>
            </a:r>
            <a:br>
              <a:rPr lang="en-US" dirty="0"/>
            </a:br>
            <a:r>
              <a:rPr lang="en-US" dirty="0"/>
              <a:t>RF Design Engineer</a:t>
            </a:r>
          </a:p>
        </p:txBody>
      </p:sp>
    </p:spTree>
    <p:extLst>
      <p:ext uri="{BB962C8B-B14F-4D97-AF65-F5344CB8AC3E}">
        <p14:creationId xmlns:p14="http://schemas.microsoft.com/office/powerpoint/2010/main" val="160273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FB003F10-3851-EC45-B034-0AF264FF8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Coverage Holes on CT-63 (Amity Rd) and CT-67 (Seymour 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Spotty Coverage in the Northern Portion of Woodbridge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Area with High Number of Customer Complaints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/>
              <a:t> Area with High Concentration of Network Extenders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 dirty="0"/>
          </a:p>
          <a:p>
            <a:r>
              <a:rPr lang="en-US" sz="16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C309654-5C31-A74D-AA18-D50E00A9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507-9F86-7A45-BE8E-43760B9F92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47F99EC-63C8-9F47-B2CB-B65C651F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an Additional Cell Site? </a:t>
            </a:r>
          </a:p>
        </p:txBody>
      </p:sp>
    </p:spTree>
    <p:extLst>
      <p:ext uri="{BB962C8B-B14F-4D97-AF65-F5344CB8AC3E}">
        <p14:creationId xmlns:p14="http://schemas.microsoft.com/office/powerpoint/2010/main" val="11607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0C62A9-94B1-1248-B4FA-942573ED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507-9F86-7A45-BE8E-43760B9F92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13390A-97DF-6740-96FA-51BAA957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7086600" cy="323850"/>
          </a:xfrm>
        </p:spPr>
        <p:txBody>
          <a:bodyPr/>
          <a:lstStyle/>
          <a:p>
            <a:r>
              <a:rPr lang="en-US" dirty="0"/>
              <a:t>Coverage Holes: CT-63 &amp; CT-67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577FE4-EF3B-B845-A531-847F71BB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0" y="985192"/>
            <a:ext cx="380492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5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0C62A9-94B1-1248-B4FA-942573ED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507-9F86-7A45-BE8E-43760B9F92A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13390A-97DF-6740-96FA-51BAA957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7086600" cy="323850"/>
          </a:xfrm>
        </p:spPr>
        <p:txBody>
          <a:bodyPr/>
          <a:lstStyle/>
          <a:p>
            <a:r>
              <a:rPr lang="en-US" dirty="0"/>
              <a:t>Spotty Coverage / Customer Complaints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AF7D5A-DDDC-C64E-877E-84626A50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" y="867206"/>
            <a:ext cx="6249670" cy="42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8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BE52AE-6656-3840-80FB-E2D7ACDF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507-9F86-7A45-BE8E-43760B9F92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AAC81D2-61FC-7243-BCC7-B72CEA8E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Locations – Elevation Difference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8098A16-6DF0-7A44-84DF-CBD480AFA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64998"/>
              </p:ext>
            </p:extLst>
          </p:nvPr>
        </p:nvGraphicFramePr>
        <p:xfrm>
          <a:off x="2209504" y="1597507"/>
          <a:ext cx="4440587" cy="2974983"/>
        </p:xfrm>
        <a:graphic>
          <a:graphicData uri="http://schemas.openxmlformats.org/drawingml/2006/table">
            <a:tbl>
              <a:tblPr>
                <a:tableStyleId>{EE9117C1-6F56-46DE-8B7F-AF8F4CEE741D}</a:tableStyleId>
              </a:tblPr>
              <a:tblGrid>
                <a:gridCol w="1638593">
                  <a:extLst>
                    <a:ext uri="{9D8B030D-6E8A-4147-A177-3AD203B41FA5}">
                      <a16:colId xmlns:a16="http://schemas.microsoft.com/office/drawing/2014/main" xmlns="" val="462646644"/>
                    </a:ext>
                  </a:extLst>
                </a:gridCol>
                <a:gridCol w="1400997">
                  <a:extLst>
                    <a:ext uri="{9D8B030D-6E8A-4147-A177-3AD203B41FA5}">
                      <a16:colId xmlns:a16="http://schemas.microsoft.com/office/drawing/2014/main" xmlns="" val="4071962892"/>
                    </a:ext>
                  </a:extLst>
                </a:gridCol>
                <a:gridCol w="1400997">
                  <a:extLst>
                    <a:ext uri="{9D8B030D-6E8A-4147-A177-3AD203B41FA5}">
                      <a16:colId xmlns:a16="http://schemas.microsoft.com/office/drawing/2014/main" xmlns="" val="874307326"/>
                    </a:ext>
                  </a:extLst>
                </a:gridCol>
              </a:tblGrid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Candidate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Ground Elevation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Elevation Difference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1235400840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Proposed Location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1142453490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Soundview Dr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2012782191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Burnt Swamp 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801305892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RWA - Site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1427510571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RWA - Site 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817245938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RWA - Site 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-228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1194937026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RWA - Site 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602863002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RWA - Site 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-89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1598887171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RWA - Site 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1876883074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Dillon Rd - Site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542291402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Dillon Rd - Site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1168761950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Dillon Rd - Site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926792248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Meeting House Ln - Site 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2871863580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Meeting House Ln - Site 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617306848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Meeting House Ln - Site 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-128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987025112"/>
                  </a:ext>
                </a:extLst>
              </a:tr>
              <a:tr h="174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Meeting House Ln - Site 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-169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3" marR="8203" marT="8203" marB="0" anchor="b"/>
                </a:tc>
                <a:extLst>
                  <a:ext uri="{0D108BD9-81ED-4DB2-BD59-A6C34878D82A}">
                    <a16:rowId xmlns:a16="http://schemas.microsoft.com/office/drawing/2014/main" xmlns="" val="351804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39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C30D395-4FE2-C847-BFEC-33C0BE696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949" y="136292"/>
            <a:ext cx="5344160" cy="489712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50AC671-BCC4-9F46-A52B-6E5185A1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D0507-9F86-7A45-BE8E-43760B9F92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57403"/>
      </p:ext>
    </p:extLst>
  </p:cSld>
  <p:clrMapOvr>
    <a:masterClrMapping/>
  </p:clrMapOvr>
</p:sld>
</file>

<file path=ppt/theme/theme1.xml><?xml version="1.0" encoding="utf-8"?>
<a:theme xmlns:a="http://schemas.openxmlformats.org/drawingml/2006/main" name="Verizon PowerPoint 20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52B1E"/>
      </a:accent1>
      <a:accent2>
        <a:srgbClr val="D8DADA"/>
      </a:accent2>
      <a:accent3>
        <a:srgbClr val="FFBC3D"/>
      </a:accent3>
      <a:accent4>
        <a:srgbClr val="ED7000"/>
      </a:accent4>
      <a:accent5>
        <a:srgbClr val="00AC3E"/>
      </a:accent5>
      <a:accent6>
        <a:srgbClr val="0088CE"/>
      </a:accent6>
      <a:hlink>
        <a:srgbClr val="000000"/>
      </a:hlink>
      <a:folHlink>
        <a:srgbClr val="0088CE"/>
      </a:folHlink>
    </a:clrScheme>
    <a:fontScheme name="Verizon Theme">
      <a:majorFont>
        <a:latin typeface="Verizon NHG DS"/>
        <a:ea typeface=""/>
        <a:cs typeface=""/>
      </a:majorFont>
      <a:minorFont>
        <a:latin typeface="Verizon NHG TX"/>
        <a:ea typeface=""/>
        <a:cs typeface=""/>
      </a:minorFont>
    </a:fontScheme>
    <a:fmtScheme name="Verizon PowerPoint 2017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/>
      <a:style>
        <a:lnRef idx="1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Verizon_PPT_Template_VZNHG_Widescreen_041619" id="{278BAB7C-7721-064F-BB4A-1F869CB559E0}" vid="{C73159AF-ED61-7448-8A7A-CE5F3BC2D5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195</Words>
  <PresentationFormat>On-screen Show (16:9)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Neue Haas Grotesk Text Std 55 Roman</vt:lpstr>
      <vt:lpstr>Verizon NHG DS</vt:lpstr>
      <vt:lpstr>Verizon NHG TX</vt:lpstr>
      <vt:lpstr>Verizon PowerPoint 2017</vt:lpstr>
      <vt:lpstr>Network Need in Woodbridge</vt:lpstr>
      <vt:lpstr>Why Do We Need an Additional Cell Site? </vt:lpstr>
      <vt:lpstr>Coverage Holes: CT-63 &amp; CT-67</vt:lpstr>
      <vt:lpstr>Spotty Coverage / Customer Complaints</vt:lpstr>
      <vt:lpstr>Alternate Locations – Elevation Difference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Need in Woodbridge</dc:title>
  <dc:subject/>
  <cp:keywords/>
  <dc:description/>
  <cp:revision>1</cp:revision>
  <cp:category/>
</cp:coreProperties>
</file>